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 id="2147484877" r:id="rId6"/>
  </p:sldMasterIdLst>
  <p:notesMasterIdLst>
    <p:notesMasterId r:id="rId37"/>
  </p:notesMasterIdLst>
  <p:sldIdLst>
    <p:sldId id="2076137476" r:id="rId7"/>
    <p:sldId id="2076137453" r:id="rId8"/>
    <p:sldId id="2076137454" r:id="rId9"/>
    <p:sldId id="2076137419" r:id="rId10"/>
    <p:sldId id="2076137429" r:id="rId11"/>
    <p:sldId id="2076137433" r:id="rId12"/>
    <p:sldId id="2076137481" r:id="rId13"/>
    <p:sldId id="2076137485" r:id="rId14"/>
    <p:sldId id="2076137484" r:id="rId15"/>
    <p:sldId id="2076137486" r:id="rId16"/>
    <p:sldId id="2076137425" r:id="rId17"/>
    <p:sldId id="2076137426" r:id="rId18"/>
    <p:sldId id="2076137427" r:id="rId19"/>
    <p:sldId id="2076137475" r:id="rId20"/>
    <p:sldId id="2076137424" r:id="rId21"/>
    <p:sldId id="2076137445" r:id="rId22"/>
    <p:sldId id="2076137478" r:id="rId23"/>
    <p:sldId id="2076137479" r:id="rId24"/>
    <p:sldId id="2076137474" r:id="rId25"/>
    <p:sldId id="2076137480" r:id="rId26"/>
    <p:sldId id="2076137431" r:id="rId27"/>
    <p:sldId id="2076137487" r:id="rId28"/>
    <p:sldId id="2076137430" r:id="rId29"/>
    <p:sldId id="2076137446" r:id="rId30"/>
    <p:sldId id="2076137435" r:id="rId31"/>
    <p:sldId id="2076137444" r:id="rId32"/>
    <p:sldId id="2076137434" r:id="rId33"/>
    <p:sldId id="2076137482" r:id="rId34"/>
    <p:sldId id="2076137461" r:id="rId35"/>
    <p:sldId id="20761374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da" id="{F96FB518-4B7E-4729-9552-8EB62B478538}">
          <p14:sldIdLst>
            <p14:sldId id="2076137476"/>
            <p14:sldId id="2076137453"/>
          </p14:sldIdLst>
        </p14:section>
        <p14:section name="What is Azure AppInsights?" id="{046AE637-463C-4F3B-A5C4-447D2702D8D3}">
          <p14:sldIdLst>
            <p14:sldId id="2076137454"/>
          </p14:sldIdLst>
        </p14:section>
        <p14:section name="Azure AppInsights for partners (end to end)" id="{04E56B6D-416D-4DA7-873B-8C7CE373ADB6}">
          <p14:sldIdLst>
            <p14:sldId id="2076137419"/>
            <p14:sldId id="2076137429"/>
            <p14:sldId id="2076137433"/>
            <p14:sldId id="2076137481"/>
          </p14:sldIdLst>
        </p14:section>
        <p14:section name="Setup" id="{3A4C5CFB-C689-4F36-815C-285E67E6B8CE}">
          <p14:sldIdLst>
            <p14:sldId id="2076137485"/>
            <p14:sldId id="2076137484"/>
            <p14:sldId id="2076137486"/>
            <p14:sldId id="2076137425"/>
            <p14:sldId id="2076137426"/>
            <p14:sldId id="2076137427"/>
            <p14:sldId id="2076137475"/>
            <p14:sldId id="2076137424"/>
          </p14:sldIdLst>
        </p14:section>
        <p14:section name="Visualize, monitor, and alert" id="{241656DF-35FA-4E94-9B99-CAADC3369656}">
          <p14:sldIdLst>
            <p14:sldId id="2076137445"/>
            <p14:sldId id="2076137478"/>
            <p14:sldId id="2076137479"/>
            <p14:sldId id="2076137474"/>
            <p14:sldId id="2076137480"/>
            <p14:sldId id="2076137431"/>
          </p14:sldIdLst>
        </p14:section>
        <p14:section name="Troubleshoot using telemetry" id="{0026AA0F-33BD-43D1-A7D0-AB0D5DE7051F}">
          <p14:sldIdLst>
            <p14:sldId id="2076137487"/>
            <p14:sldId id="2076137430"/>
            <p14:sldId id="2076137446"/>
          </p14:sldIdLst>
        </p14:section>
        <p14:section name="New skills needed" id="{0B9EF8CE-8F2F-4326-B940-74AF7C034913}">
          <p14:sldIdLst>
            <p14:sldId id="2076137435"/>
            <p14:sldId id="2076137444"/>
            <p14:sldId id="2076137434"/>
          </p14:sldIdLst>
        </p14:section>
        <p14:section name="What signal is currently available?" id="{5CEC5279-3DFD-4FB7-AA8B-13BC69BB8BBD}">
          <p14:sldIdLst>
            <p14:sldId id="2076137482"/>
          </p14:sldIdLst>
        </p14:section>
        <p14:section name="References" id="{0CC5B29C-3749-4806-AB9E-91C232ECE41D}">
          <p14:sldIdLst>
            <p14:sldId id="2076137461"/>
            <p14:sldId id="207613746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B9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7DD971-60A6-4559-8602-3C399CBEDD78}" v="3" dt="2020-02-19T10:06:42.6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4" autoAdjust="0"/>
    <p:restoredTop sz="87282" autoAdjust="0"/>
  </p:normalViewPr>
  <p:slideViewPr>
    <p:cSldViewPr snapToGrid="0">
      <p:cViewPr varScale="1">
        <p:scale>
          <a:sx n="60" d="100"/>
          <a:sy n="60" d="100"/>
        </p:scale>
        <p:origin x="52" y="1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viewProps" Target="viewProps.xml"/><Relationship Id="rId21" Type="http://schemas.openxmlformats.org/officeDocument/2006/relationships/slide" Target="slides/slide15.xml"/><Relationship Id="rId34" Type="http://schemas.openxmlformats.org/officeDocument/2006/relationships/slide" Target="slides/slide28.xml"/><Relationship Id="rId42"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ata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ata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docs.microsoft.com/en-us/azure/azure-monitor/app/usage-workbooks" TargetMode="External"/><Relationship Id="rId7" Type="http://schemas.openxmlformats.org/officeDocument/2006/relationships/image" Target="../media/image45.svg"/><Relationship Id="rId2" Type="http://schemas.openxmlformats.org/officeDocument/2006/relationships/hyperlink" Target="https://koukia.ca/create-a-power-bi-dashboard-using-azure-application-insights-analytics-data-9f9e2435640c" TargetMode="External"/><Relationship Id="rId1" Type="http://schemas.openxmlformats.org/officeDocument/2006/relationships/hyperlink" Target="https://docs.microsoft.com/en-us/azure/azure-monitor/learn/tutorial-app-dashboards" TargetMode="Externa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 Id="rId9" Type="http://schemas.openxmlformats.org/officeDocument/2006/relationships/image" Target="../media/image47.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hyperlink" Target="https://docs.microsoft.com/en-us/azure/azure-monitor/learn/tutorial-app-dashboards" TargetMode="External"/><Relationship Id="rId7" Type="http://schemas.openxmlformats.org/officeDocument/2006/relationships/image" Target="../media/image46.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hyperlink" Target="https://koukia.ca/create-a-power-bi-dashboard-using-azure-application-insights-analytics-data-9f9e2435640c" TargetMode="External"/><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hyperlink" Target="https://docs.microsoft.com/en-us/azure/azure-monitor/app/usage-workbooks"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icon_accent6_2">
  <dgm:title val=""/>
  <dgm:desc val=""/>
  <dgm:catLst>
    <dgm:cat type="accent6" pri="16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dgm:fillClrLst>
    <dgm:linClrLst meth="repeat">
      <a:schemeClr val="lt1">
        <a:alpha val="0"/>
      </a:schemeClr>
    </dgm:linClrLst>
    <dgm:effectClrLst/>
    <dgm:txLinClrLst/>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E0CE4C-463F-439D-866C-A1E4D80AB103}" type="doc">
      <dgm:prSet loTypeId="urn:microsoft.com/office/officeart/2018/2/layout/IconCircleList" loCatId="icon" qsTypeId="urn:microsoft.com/office/officeart/2005/8/quickstyle/simple1" qsCatId="simple" csTypeId="urn:microsoft.com/office/officeart/2018/5/colors/Iconchunking_neutralicon_accent6_2" csCatId="accent6" phldr="1"/>
      <dgm:spPr/>
      <dgm:t>
        <a:bodyPr/>
        <a:lstStyle/>
        <a:p>
          <a:endParaRPr lang="en-US"/>
        </a:p>
      </dgm:t>
    </dgm:pt>
    <dgm:pt modelId="{7527C90D-09C9-44FE-B4C8-D418C7CCDB0D}">
      <dgm:prSet/>
      <dgm:spPr/>
      <dgm:t>
        <a:bodyPr/>
        <a:lstStyle/>
        <a:p>
          <a:pPr>
            <a:lnSpc>
              <a:spcPct val="100000"/>
            </a:lnSpc>
          </a:pPr>
          <a:r>
            <a:rPr lang="en-US"/>
            <a:t>Setup</a:t>
          </a:r>
        </a:p>
      </dgm:t>
    </dgm:pt>
    <dgm:pt modelId="{40E2E9D9-944A-4806-95F4-1B0BB08C4800}" type="parTrans" cxnId="{6C459CD1-D33C-4262-8E1C-9F646E12D86A}">
      <dgm:prSet/>
      <dgm:spPr/>
      <dgm:t>
        <a:bodyPr/>
        <a:lstStyle/>
        <a:p>
          <a:endParaRPr lang="en-US"/>
        </a:p>
      </dgm:t>
    </dgm:pt>
    <dgm:pt modelId="{42B08231-0BF5-422F-B91C-174DA3750D86}" type="sibTrans" cxnId="{6C459CD1-D33C-4262-8E1C-9F646E12D86A}">
      <dgm:prSet/>
      <dgm:spPr/>
      <dgm:t>
        <a:bodyPr/>
        <a:lstStyle/>
        <a:p>
          <a:pPr>
            <a:lnSpc>
              <a:spcPct val="100000"/>
            </a:lnSpc>
          </a:pPr>
          <a:endParaRPr lang="en-US"/>
        </a:p>
      </dgm:t>
    </dgm:pt>
    <dgm:pt modelId="{DBDAE473-D977-4F57-BE05-9203C975A772}">
      <dgm:prSet/>
      <dgm:spPr/>
      <dgm:t>
        <a:bodyPr/>
        <a:lstStyle/>
        <a:p>
          <a:pPr>
            <a:lnSpc>
              <a:spcPct val="100000"/>
            </a:lnSpc>
          </a:pPr>
          <a:r>
            <a:rPr lang="en-US"/>
            <a:t>Monitor</a:t>
          </a:r>
        </a:p>
      </dgm:t>
    </dgm:pt>
    <dgm:pt modelId="{29B63CD5-DF41-431B-8182-D8417C64BF8B}" type="parTrans" cxnId="{8C259F2C-59CC-437F-A7FA-3981C80D2E64}">
      <dgm:prSet/>
      <dgm:spPr/>
      <dgm:t>
        <a:bodyPr/>
        <a:lstStyle/>
        <a:p>
          <a:endParaRPr lang="en-US"/>
        </a:p>
      </dgm:t>
    </dgm:pt>
    <dgm:pt modelId="{91B7B66D-657B-4D82-AD25-2017F81F0E93}" type="sibTrans" cxnId="{8C259F2C-59CC-437F-A7FA-3981C80D2E64}">
      <dgm:prSet/>
      <dgm:spPr/>
      <dgm:t>
        <a:bodyPr/>
        <a:lstStyle/>
        <a:p>
          <a:pPr>
            <a:lnSpc>
              <a:spcPct val="100000"/>
            </a:lnSpc>
          </a:pPr>
          <a:endParaRPr lang="en-US"/>
        </a:p>
      </dgm:t>
    </dgm:pt>
    <dgm:pt modelId="{3D124572-2212-46F1-A871-4B586A770707}">
      <dgm:prSet/>
      <dgm:spPr/>
      <dgm:t>
        <a:bodyPr/>
        <a:lstStyle/>
        <a:p>
          <a:pPr>
            <a:lnSpc>
              <a:spcPct val="100000"/>
            </a:lnSpc>
          </a:pPr>
          <a:r>
            <a:rPr lang="en-US"/>
            <a:t>Troubleshoot</a:t>
          </a:r>
        </a:p>
      </dgm:t>
    </dgm:pt>
    <dgm:pt modelId="{754FA5D5-EFDB-4459-B090-3779B8A7F629}" type="parTrans" cxnId="{2A67B85C-E6D1-44CC-9AB4-38EE815A81E6}">
      <dgm:prSet/>
      <dgm:spPr/>
      <dgm:t>
        <a:bodyPr/>
        <a:lstStyle/>
        <a:p>
          <a:endParaRPr lang="en-US"/>
        </a:p>
      </dgm:t>
    </dgm:pt>
    <dgm:pt modelId="{66526B50-6A86-491B-AD0F-25F9E2B59380}" type="sibTrans" cxnId="{2A67B85C-E6D1-44CC-9AB4-38EE815A81E6}">
      <dgm:prSet/>
      <dgm:spPr/>
      <dgm:t>
        <a:bodyPr/>
        <a:lstStyle/>
        <a:p>
          <a:pPr>
            <a:lnSpc>
              <a:spcPct val="100000"/>
            </a:lnSpc>
          </a:pPr>
          <a:endParaRPr lang="en-US"/>
        </a:p>
      </dgm:t>
    </dgm:pt>
    <dgm:pt modelId="{B2BFA8FB-3A1E-446B-B804-379BDA11AB90}">
      <dgm:prSet/>
      <dgm:spPr/>
      <dgm:t>
        <a:bodyPr/>
        <a:lstStyle/>
        <a:p>
          <a:pPr>
            <a:lnSpc>
              <a:spcPct val="100000"/>
            </a:lnSpc>
          </a:pPr>
          <a:r>
            <a:rPr lang="en-US"/>
            <a:t>Mitigate</a:t>
          </a:r>
        </a:p>
      </dgm:t>
    </dgm:pt>
    <dgm:pt modelId="{0B33AF5D-0844-42D4-B754-9E47E0E44902}" type="parTrans" cxnId="{637A0EF0-CEC9-447A-8101-8249E3AD007B}">
      <dgm:prSet/>
      <dgm:spPr/>
      <dgm:t>
        <a:bodyPr/>
        <a:lstStyle/>
        <a:p>
          <a:endParaRPr lang="en-US"/>
        </a:p>
      </dgm:t>
    </dgm:pt>
    <dgm:pt modelId="{26DEC1C4-0651-45B2-83C0-8DBF11BF6144}" type="sibTrans" cxnId="{637A0EF0-CEC9-447A-8101-8249E3AD007B}">
      <dgm:prSet/>
      <dgm:spPr/>
      <dgm:t>
        <a:bodyPr/>
        <a:lstStyle/>
        <a:p>
          <a:endParaRPr lang="en-US"/>
        </a:p>
      </dgm:t>
    </dgm:pt>
    <dgm:pt modelId="{1E9B0748-86F9-4B33-A8DA-283603398A20}" type="pres">
      <dgm:prSet presAssocID="{F4E0CE4C-463F-439D-866C-A1E4D80AB103}" presName="root" presStyleCnt="0">
        <dgm:presLayoutVars>
          <dgm:dir/>
          <dgm:resizeHandles val="exact"/>
        </dgm:presLayoutVars>
      </dgm:prSet>
      <dgm:spPr/>
    </dgm:pt>
    <dgm:pt modelId="{F60EE343-1480-4030-8BEE-23563C4280AC}" type="pres">
      <dgm:prSet presAssocID="{F4E0CE4C-463F-439D-866C-A1E4D80AB103}" presName="container" presStyleCnt="0">
        <dgm:presLayoutVars>
          <dgm:dir/>
          <dgm:resizeHandles val="exact"/>
        </dgm:presLayoutVars>
      </dgm:prSet>
      <dgm:spPr/>
    </dgm:pt>
    <dgm:pt modelId="{36B650D7-DC89-4A10-9151-102C569E5D91}" type="pres">
      <dgm:prSet presAssocID="{7527C90D-09C9-44FE-B4C8-D418C7CCDB0D}" presName="compNode" presStyleCnt="0"/>
      <dgm:spPr/>
    </dgm:pt>
    <dgm:pt modelId="{81AECC20-FE5A-4FE6-8B08-70DDA31596D2}" type="pres">
      <dgm:prSet presAssocID="{7527C90D-09C9-44FE-B4C8-D418C7CCDB0D}" presName="iconBgRect" presStyleLbl="bgShp" presStyleIdx="0" presStyleCnt="4"/>
      <dgm:spPr/>
    </dgm:pt>
    <dgm:pt modelId="{B4349A5A-E872-4DA5-804D-457431ED28CE}" type="pres">
      <dgm:prSet presAssocID="{7527C90D-09C9-44FE-B4C8-D418C7CCDB0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rench"/>
        </a:ext>
      </dgm:extLst>
    </dgm:pt>
    <dgm:pt modelId="{CE676ACF-A331-40F0-BD21-FDA7371D0E15}" type="pres">
      <dgm:prSet presAssocID="{7527C90D-09C9-44FE-B4C8-D418C7CCDB0D}" presName="spaceRect" presStyleCnt="0"/>
      <dgm:spPr/>
    </dgm:pt>
    <dgm:pt modelId="{4459FFBF-42EC-4F07-94AD-2957F05AD93D}" type="pres">
      <dgm:prSet presAssocID="{7527C90D-09C9-44FE-B4C8-D418C7CCDB0D}" presName="textRect" presStyleLbl="revTx" presStyleIdx="0" presStyleCnt="4">
        <dgm:presLayoutVars>
          <dgm:chMax val="1"/>
          <dgm:chPref val="1"/>
        </dgm:presLayoutVars>
      </dgm:prSet>
      <dgm:spPr/>
    </dgm:pt>
    <dgm:pt modelId="{F1C57196-A5AE-4E72-92C8-9DE137A10173}" type="pres">
      <dgm:prSet presAssocID="{42B08231-0BF5-422F-B91C-174DA3750D86}" presName="sibTrans" presStyleLbl="sibTrans2D1" presStyleIdx="0" presStyleCnt="0"/>
      <dgm:spPr/>
    </dgm:pt>
    <dgm:pt modelId="{007BAEE1-293D-44A0-BD32-930EC1805BB5}" type="pres">
      <dgm:prSet presAssocID="{DBDAE473-D977-4F57-BE05-9203C975A772}" presName="compNode" presStyleCnt="0"/>
      <dgm:spPr/>
    </dgm:pt>
    <dgm:pt modelId="{D08EC885-EB90-42E4-80AE-35F7F0E53457}" type="pres">
      <dgm:prSet presAssocID="{DBDAE473-D977-4F57-BE05-9203C975A772}" presName="iconBgRect" presStyleLbl="bgShp" presStyleIdx="1" presStyleCnt="4"/>
      <dgm:spPr/>
    </dgm:pt>
    <dgm:pt modelId="{08062E44-92F0-4E3D-8A22-13C6F3E2E9DE}" type="pres">
      <dgm:prSet presAssocID="{DBDAE473-D977-4F57-BE05-9203C975A7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a:ext>
      </dgm:extLst>
    </dgm:pt>
    <dgm:pt modelId="{38EC6BA6-1F7F-4D6A-A946-CAE24272F431}" type="pres">
      <dgm:prSet presAssocID="{DBDAE473-D977-4F57-BE05-9203C975A772}" presName="spaceRect" presStyleCnt="0"/>
      <dgm:spPr/>
    </dgm:pt>
    <dgm:pt modelId="{3705C422-78A8-421B-89EA-C4019D3B4848}" type="pres">
      <dgm:prSet presAssocID="{DBDAE473-D977-4F57-BE05-9203C975A772}" presName="textRect" presStyleLbl="revTx" presStyleIdx="1" presStyleCnt="4">
        <dgm:presLayoutVars>
          <dgm:chMax val="1"/>
          <dgm:chPref val="1"/>
        </dgm:presLayoutVars>
      </dgm:prSet>
      <dgm:spPr/>
    </dgm:pt>
    <dgm:pt modelId="{FBC21EFF-6436-41A7-8742-7277B22E76F5}" type="pres">
      <dgm:prSet presAssocID="{91B7B66D-657B-4D82-AD25-2017F81F0E93}" presName="sibTrans" presStyleLbl="sibTrans2D1" presStyleIdx="0" presStyleCnt="0"/>
      <dgm:spPr/>
    </dgm:pt>
    <dgm:pt modelId="{6E81F9D9-8740-4FB7-9598-905418C6BE98}" type="pres">
      <dgm:prSet presAssocID="{3D124572-2212-46F1-A871-4B586A770707}" presName="compNode" presStyleCnt="0"/>
      <dgm:spPr/>
    </dgm:pt>
    <dgm:pt modelId="{785CB195-5F25-4168-A0D9-F92DCBE887BE}" type="pres">
      <dgm:prSet presAssocID="{3D124572-2212-46F1-A871-4B586A770707}" presName="iconBgRect" presStyleLbl="bgShp" presStyleIdx="2" presStyleCnt="4"/>
      <dgm:spPr/>
    </dgm:pt>
    <dgm:pt modelId="{2FC18D6C-FDA3-47E0-B68A-903A175C60AF}" type="pres">
      <dgm:prSet presAssocID="{3D124572-2212-46F1-A871-4B586A770707}"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2C89BC5A-0982-4D57-8365-A941CDCB34BE}" type="pres">
      <dgm:prSet presAssocID="{3D124572-2212-46F1-A871-4B586A770707}" presName="spaceRect" presStyleCnt="0"/>
      <dgm:spPr/>
    </dgm:pt>
    <dgm:pt modelId="{B62840CD-1078-4AA2-8EFC-67F035B9FF97}" type="pres">
      <dgm:prSet presAssocID="{3D124572-2212-46F1-A871-4B586A770707}" presName="textRect" presStyleLbl="revTx" presStyleIdx="2" presStyleCnt="4">
        <dgm:presLayoutVars>
          <dgm:chMax val="1"/>
          <dgm:chPref val="1"/>
        </dgm:presLayoutVars>
      </dgm:prSet>
      <dgm:spPr/>
    </dgm:pt>
    <dgm:pt modelId="{E9F5F847-4C96-42CB-A0B7-01EB00DA40B0}" type="pres">
      <dgm:prSet presAssocID="{66526B50-6A86-491B-AD0F-25F9E2B59380}" presName="sibTrans" presStyleLbl="sibTrans2D1" presStyleIdx="0" presStyleCnt="0"/>
      <dgm:spPr/>
    </dgm:pt>
    <dgm:pt modelId="{23445905-800A-44CF-8272-30B35AC8C725}" type="pres">
      <dgm:prSet presAssocID="{B2BFA8FB-3A1E-446B-B804-379BDA11AB90}" presName="compNode" presStyleCnt="0"/>
      <dgm:spPr/>
    </dgm:pt>
    <dgm:pt modelId="{04DC76D6-6991-4D7A-ABD9-FB7DB0B27CF9}" type="pres">
      <dgm:prSet presAssocID="{B2BFA8FB-3A1E-446B-B804-379BDA11AB90}" presName="iconBgRect" presStyleLbl="bgShp" presStyleIdx="3" presStyleCnt="4"/>
      <dgm:spPr/>
    </dgm:pt>
    <dgm:pt modelId="{E3913374-B08A-4AAE-B01B-2412265699E7}" type="pres">
      <dgm:prSet presAssocID="{B2BFA8FB-3A1E-446B-B804-379BDA11AB90}"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apping hands"/>
        </a:ext>
      </dgm:extLst>
    </dgm:pt>
    <dgm:pt modelId="{CCE2400E-C8C5-4E7D-A4E8-13E6BAA4BCFF}" type="pres">
      <dgm:prSet presAssocID="{B2BFA8FB-3A1E-446B-B804-379BDA11AB90}" presName="spaceRect" presStyleCnt="0"/>
      <dgm:spPr/>
    </dgm:pt>
    <dgm:pt modelId="{379A818E-4F46-4FC9-A03F-62F951F0A93A}" type="pres">
      <dgm:prSet presAssocID="{B2BFA8FB-3A1E-446B-B804-379BDA11AB90}" presName="textRect" presStyleLbl="revTx" presStyleIdx="3" presStyleCnt="4">
        <dgm:presLayoutVars>
          <dgm:chMax val="1"/>
          <dgm:chPref val="1"/>
        </dgm:presLayoutVars>
      </dgm:prSet>
      <dgm:spPr/>
    </dgm:pt>
  </dgm:ptLst>
  <dgm:cxnLst>
    <dgm:cxn modelId="{9E9AC50F-B497-48EC-BDB5-29321A62927F}" type="presOf" srcId="{66526B50-6A86-491B-AD0F-25F9E2B59380}" destId="{E9F5F847-4C96-42CB-A0B7-01EB00DA40B0}" srcOrd="0" destOrd="0" presId="urn:microsoft.com/office/officeart/2018/2/layout/IconCircleList"/>
    <dgm:cxn modelId="{8C259F2C-59CC-437F-A7FA-3981C80D2E64}" srcId="{F4E0CE4C-463F-439D-866C-A1E4D80AB103}" destId="{DBDAE473-D977-4F57-BE05-9203C975A772}" srcOrd="1" destOrd="0" parTransId="{29B63CD5-DF41-431B-8182-D8417C64BF8B}" sibTransId="{91B7B66D-657B-4D82-AD25-2017F81F0E93}"/>
    <dgm:cxn modelId="{2A67B85C-E6D1-44CC-9AB4-38EE815A81E6}" srcId="{F4E0CE4C-463F-439D-866C-A1E4D80AB103}" destId="{3D124572-2212-46F1-A871-4B586A770707}" srcOrd="2" destOrd="0" parTransId="{754FA5D5-EFDB-4459-B090-3779B8A7F629}" sibTransId="{66526B50-6A86-491B-AD0F-25F9E2B59380}"/>
    <dgm:cxn modelId="{8538574F-21C7-4843-A1C2-E0B77E62BBAE}" type="presOf" srcId="{42B08231-0BF5-422F-B91C-174DA3750D86}" destId="{F1C57196-A5AE-4E72-92C8-9DE137A10173}" srcOrd="0" destOrd="0" presId="urn:microsoft.com/office/officeart/2018/2/layout/IconCircleList"/>
    <dgm:cxn modelId="{94F89F7A-6791-4325-BD5A-9BDEAEFA1CC4}" type="presOf" srcId="{DBDAE473-D977-4F57-BE05-9203C975A772}" destId="{3705C422-78A8-421B-89EA-C4019D3B4848}" srcOrd="0" destOrd="0" presId="urn:microsoft.com/office/officeart/2018/2/layout/IconCircleList"/>
    <dgm:cxn modelId="{D7CB8694-6CDF-4F4B-ADA3-1BE154280C62}" type="presOf" srcId="{B2BFA8FB-3A1E-446B-B804-379BDA11AB90}" destId="{379A818E-4F46-4FC9-A03F-62F951F0A93A}" srcOrd="0" destOrd="0" presId="urn:microsoft.com/office/officeart/2018/2/layout/IconCircleList"/>
    <dgm:cxn modelId="{EA70F0A6-BBF3-4103-ACF9-15E24E11EBC4}" type="presOf" srcId="{F4E0CE4C-463F-439D-866C-A1E4D80AB103}" destId="{1E9B0748-86F9-4B33-A8DA-283603398A20}" srcOrd="0" destOrd="0" presId="urn:microsoft.com/office/officeart/2018/2/layout/IconCircleList"/>
    <dgm:cxn modelId="{C32A9FBF-18C9-4BDA-B1FB-067C4611CD5E}" type="presOf" srcId="{7527C90D-09C9-44FE-B4C8-D418C7CCDB0D}" destId="{4459FFBF-42EC-4F07-94AD-2957F05AD93D}" srcOrd="0" destOrd="0" presId="urn:microsoft.com/office/officeart/2018/2/layout/IconCircleList"/>
    <dgm:cxn modelId="{6C459CD1-D33C-4262-8E1C-9F646E12D86A}" srcId="{F4E0CE4C-463F-439D-866C-A1E4D80AB103}" destId="{7527C90D-09C9-44FE-B4C8-D418C7CCDB0D}" srcOrd="0" destOrd="0" parTransId="{40E2E9D9-944A-4806-95F4-1B0BB08C4800}" sibTransId="{42B08231-0BF5-422F-B91C-174DA3750D86}"/>
    <dgm:cxn modelId="{96EB44DC-BC5E-4B60-8A6D-5F269E5B7416}" type="presOf" srcId="{91B7B66D-657B-4D82-AD25-2017F81F0E93}" destId="{FBC21EFF-6436-41A7-8742-7277B22E76F5}" srcOrd="0" destOrd="0" presId="urn:microsoft.com/office/officeart/2018/2/layout/IconCircleList"/>
    <dgm:cxn modelId="{637A0EF0-CEC9-447A-8101-8249E3AD007B}" srcId="{F4E0CE4C-463F-439D-866C-A1E4D80AB103}" destId="{B2BFA8FB-3A1E-446B-B804-379BDA11AB90}" srcOrd="3" destOrd="0" parTransId="{0B33AF5D-0844-42D4-B754-9E47E0E44902}" sibTransId="{26DEC1C4-0651-45B2-83C0-8DBF11BF6144}"/>
    <dgm:cxn modelId="{8079C5FD-94D8-4B63-B424-21E2D3B3CAAE}" type="presOf" srcId="{3D124572-2212-46F1-A871-4B586A770707}" destId="{B62840CD-1078-4AA2-8EFC-67F035B9FF97}" srcOrd="0" destOrd="0" presId="urn:microsoft.com/office/officeart/2018/2/layout/IconCircleList"/>
    <dgm:cxn modelId="{7CDFF271-934E-4C48-992B-BEB7BE766277}" type="presParOf" srcId="{1E9B0748-86F9-4B33-A8DA-283603398A20}" destId="{F60EE343-1480-4030-8BEE-23563C4280AC}" srcOrd="0" destOrd="0" presId="urn:microsoft.com/office/officeart/2018/2/layout/IconCircleList"/>
    <dgm:cxn modelId="{0BFCF9A7-54BD-4078-A43C-F5CEDC64ABDB}" type="presParOf" srcId="{F60EE343-1480-4030-8BEE-23563C4280AC}" destId="{36B650D7-DC89-4A10-9151-102C569E5D91}" srcOrd="0" destOrd="0" presId="urn:microsoft.com/office/officeart/2018/2/layout/IconCircleList"/>
    <dgm:cxn modelId="{5CBC5ADC-5AB5-4C0F-8DE7-F659A15573AB}" type="presParOf" srcId="{36B650D7-DC89-4A10-9151-102C569E5D91}" destId="{81AECC20-FE5A-4FE6-8B08-70DDA31596D2}" srcOrd="0" destOrd="0" presId="urn:microsoft.com/office/officeart/2018/2/layout/IconCircleList"/>
    <dgm:cxn modelId="{4C0AE40B-010E-4767-9651-E8E55F53F493}" type="presParOf" srcId="{36B650D7-DC89-4A10-9151-102C569E5D91}" destId="{B4349A5A-E872-4DA5-804D-457431ED28CE}" srcOrd="1" destOrd="0" presId="urn:microsoft.com/office/officeart/2018/2/layout/IconCircleList"/>
    <dgm:cxn modelId="{ECF49BBA-EB18-428E-A03F-57F9D8CA414F}" type="presParOf" srcId="{36B650D7-DC89-4A10-9151-102C569E5D91}" destId="{CE676ACF-A331-40F0-BD21-FDA7371D0E15}" srcOrd="2" destOrd="0" presId="urn:microsoft.com/office/officeart/2018/2/layout/IconCircleList"/>
    <dgm:cxn modelId="{37984B21-5A06-4171-A624-8C11F1CC3C08}" type="presParOf" srcId="{36B650D7-DC89-4A10-9151-102C569E5D91}" destId="{4459FFBF-42EC-4F07-94AD-2957F05AD93D}" srcOrd="3" destOrd="0" presId="urn:microsoft.com/office/officeart/2018/2/layout/IconCircleList"/>
    <dgm:cxn modelId="{CE38DBEE-3FA0-4876-A6D9-2A3759E4DB00}" type="presParOf" srcId="{F60EE343-1480-4030-8BEE-23563C4280AC}" destId="{F1C57196-A5AE-4E72-92C8-9DE137A10173}" srcOrd="1" destOrd="0" presId="urn:microsoft.com/office/officeart/2018/2/layout/IconCircleList"/>
    <dgm:cxn modelId="{7452FF42-B8DF-4F02-B551-9D792831B5B1}" type="presParOf" srcId="{F60EE343-1480-4030-8BEE-23563C4280AC}" destId="{007BAEE1-293D-44A0-BD32-930EC1805BB5}" srcOrd="2" destOrd="0" presId="urn:microsoft.com/office/officeart/2018/2/layout/IconCircleList"/>
    <dgm:cxn modelId="{D213C931-6F22-41F8-B2B7-0583FE085C7E}" type="presParOf" srcId="{007BAEE1-293D-44A0-BD32-930EC1805BB5}" destId="{D08EC885-EB90-42E4-80AE-35F7F0E53457}" srcOrd="0" destOrd="0" presId="urn:microsoft.com/office/officeart/2018/2/layout/IconCircleList"/>
    <dgm:cxn modelId="{E7BED179-0C2E-4B4B-9B38-935C001F062E}" type="presParOf" srcId="{007BAEE1-293D-44A0-BD32-930EC1805BB5}" destId="{08062E44-92F0-4E3D-8A22-13C6F3E2E9DE}" srcOrd="1" destOrd="0" presId="urn:microsoft.com/office/officeart/2018/2/layout/IconCircleList"/>
    <dgm:cxn modelId="{CAF49E8A-7AD9-4F6F-9EFD-651A2EFF1CA2}" type="presParOf" srcId="{007BAEE1-293D-44A0-BD32-930EC1805BB5}" destId="{38EC6BA6-1F7F-4D6A-A946-CAE24272F431}" srcOrd="2" destOrd="0" presId="urn:microsoft.com/office/officeart/2018/2/layout/IconCircleList"/>
    <dgm:cxn modelId="{498F46A5-0BEE-47BE-9469-E5A8F2FCD277}" type="presParOf" srcId="{007BAEE1-293D-44A0-BD32-930EC1805BB5}" destId="{3705C422-78A8-421B-89EA-C4019D3B4848}" srcOrd="3" destOrd="0" presId="urn:microsoft.com/office/officeart/2018/2/layout/IconCircleList"/>
    <dgm:cxn modelId="{0DAEC245-175D-4C91-9AE3-BB0796DFEBB7}" type="presParOf" srcId="{F60EE343-1480-4030-8BEE-23563C4280AC}" destId="{FBC21EFF-6436-41A7-8742-7277B22E76F5}" srcOrd="3" destOrd="0" presId="urn:microsoft.com/office/officeart/2018/2/layout/IconCircleList"/>
    <dgm:cxn modelId="{0ECBAE85-0365-45B7-BDDF-DD10D303B796}" type="presParOf" srcId="{F60EE343-1480-4030-8BEE-23563C4280AC}" destId="{6E81F9D9-8740-4FB7-9598-905418C6BE98}" srcOrd="4" destOrd="0" presId="urn:microsoft.com/office/officeart/2018/2/layout/IconCircleList"/>
    <dgm:cxn modelId="{3D78A366-664D-4FBB-8380-387BC7AE9973}" type="presParOf" srcId="{6E81F9D9-8740-4FB7-9598-905418C6BE98}" destId="{785CB195-5F25-4168-A0D9-F92DCBE887BE}" srcOrd="0" destOrd="0" presId="urn:microsoft.com/office/officeart/2018/2/layout/IconCircleList"/>
    <dgm:cxn modelId="{72DCCC14-D7A2-4901-803D-89CCED6B2352}" type="presParOf" srcId="{6E81F9D9-8740-4FB7-9598-905418C6BE98}" destId="{2FC18D6C-FDA3-47E0-B68A-903A175C60AF}" srcOrd="1" destOrd="0" presId="urn:microsoft.com/office/officeart/2018/2/layout/IconCircleList"/>
    <dgm:cxn modelId="{3C5A691D-1DFD-44F3-8601-92F0EA5FF2C8}" type="presParOf" srcId="{6E81F9D9-8740-4FB7-9598-905418C6BE98}" destId="{2C89BC5A-0982-4D57-8365-A941CDCB34BE}" srcOrd="2" destOrd="0" presId="urn:microsoft.com/office/officeart/2018/2/layout/IconCircleList"/>
    <dgm:cxn modelId="{881B4538-99B6-405D-9D19-6DC2CFD79116}" type="presParOf" srcId="{6E81F9D9-8740-4FB7-9598-905418C6BE98}" destId="{B62840CD-1078-4AA2-8EFC-67F035B9FF97}" srcOrd="3" destOrd="0" presId="urn:microsoft.com/office/officeart/2018/2/layout/IconCircleList"/>
    <dgm:cxn modelId="{BFEBC9EC-B3EC-4598-89E7-C95A937D63BC}" type="presParOf" srcId="{F60EE343-1480-4030-8BEE-23563C4280AC}" destId="{E9F5F847-4C96-42CB-A0B7-01EB00DA40B0}" srcOrd="5" destOrd="0" presId="urn:microsoft.com/office/officeart/2018/2/layout/IconCircleList"/>
    <dgm:cxn modelId="{9DA4041A-ADAE-4A12-86FD-97F1B6D39732}" type="presParOf" srcId="{F60EE343-1480-4030-8BEE-23563C4280AC}" destId="{23445905-800A-44CF-8272-30B35AC8C725}" srcOrd="6" destOrd="0" presId="urn:microsoft.com/office/officeart/2018/2/layout/IconCircleList"/>
    <dgm:cxn modelId="{52447C98-56AE-40BE-84D8-AD535D070AEA}" type="presParOf" srcId="{23445905-800A-44CF-8272-30B35AC8C725}" destId="{04DC76D6-6991-4D7A-ABD9-FB7DB0B27CF9}" srcOrd="0" destOrd="0" presId="urn:microsoft.com/office/officeart/2018/2/layout/IconCircleList"/>
    <dgm:cxn modelId="{AE8FF697-FA23-4E55-9FE6-C880754012A7}" type="presParOf" srcId="{23445905-800A-44CF-8272-30B35AC8C725}" destId="{E3913374-B08A-4AAE-B01B-2412265699E7}" srcOrd="1" destOrd="0" presId="urn:microsoft.com/office/officeart/2018/2/layout/IconCircleList"/>
    <dgm:cxn modelId="{920AD130-BF26-4871-8F6B-6F81E15DCA29}" type="presParOf" srcId="{23445905-800A-44CF-8272-30B35AC8C725}" destId="{CCE2400E-C8C5-4E7D-A4E8-13E6BAA4BCFF}" srcOrd="2" destOrd="0" presId="urn:microsoft.com/office/officeart/2018/2/layout/IconCircleList"/>
    <dgm:cxn modelId="{9EC04D92-AFDD-4E5F-A6A3-13AB910A644D}" type="presParOf" srcId="{23445905-800A-44CF-8272-30B35AC8C725}" destId="{379A818E-4F46-4FC9-A03F-62F951F0A93A}"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C1A199-517E-400E-86A9-1904590B344A}" type="doc">
      <dgm:prSet loTypeId="urn:microsoft.com/office/officeart/2018/2/layout/IconLabelList" loCatId="icon" qsTypeId="urn:microsoft.com/office/officeart/2005/8/quickstyle/simple1" qsCatId="simple" csTypeId="urn:microsoft.com/office/officeart/2018/5/colors/Iconchunking_neutralbg_colorful2" csCatId="colorful" phldr="1"/>
      <dgm:spPr/>
      <dgm:t>
        <a:bodyPr/>
        <a:lstStyle/>
        <a:p>
          <a:endParaRPr lang="en-US"/>
        </a:p>
      </dgm:t>
    </dgm:pt>
    <dgm:pt modelId="{0AC0B4AD-6E3E-4925-9FFC-F55D911A05B2}">
      <dgm:prSet/>
      <dgm:spPr/>
      <dgm:t>
        <a:bodyPr/>
        <a:lstStyle/>
        <a:p>
          <a:r>
            <a:rPr lang="en-US"/>
            <a:t>Treated as an API</a:t>
          </a:r>
        </a:p>
      </dgm:t>
    </dgm:pt>
    <dgm:pt modelId="{A640A73F-379D-4420-8D93-0C06E6799400}" type="parTrans" cxnId="{9432D1C3-976D-4D85-BE44-BE34486B3EA8}">
      <dgm:prSet/>
      <dgm:spPr/>
      <dgm:t>
        <a:bodyPr/>
        <a:lstStyle/>
        <a:p>
          <a:endParaRPr lang="en-US"/>
        </a:p>
      </dgm:t>
    </dgm:pt>
    <dgm:pt modelId="{F55F219A-D40A-4E4E-8D0B-C4743EFE2EF1}" type="sibTrans" cxnId="{9432D1C3-976D-4D85-BE44-BE34486B3EA8}">
      <dgm:prSet/>
      <dgm:spPr/>
      <dgm:t>
        <a:bodyPr/>
        <a:lstStyle/>
        <a:p>
          <a:endParaRPr lang="en-US"/>
        </a:p>
      </dgm:t>
    </dgm:pt>
    <dgm:pt modelId="{F7847599-6588-41D9-94E7-BEE1EDD60310}">
      <dgm:prSet/>
      <dgm:spPr/>
      <dgm:t>
        <a:bodyPr/>
        <a:lstStyle/>
        <a:p>
          <a:r>
            <a:rPr lang="en-US"/>
            <a:t>Discoverable in docs</a:t>
          </a:r>
        </a:p>
      </dgm:t>
    </dgm:pt>
    <dgm:pt modelId="{A338AF7F-0D3D-481C-A7AE-9BE702D08978}" type="parTrans" cxnId="{046B0C77-DE6C-415C-AEB1-89BBAC952AEB}">
      <dgm:prSet/>
      <dgm:spPr/>
      <dgm:t>
        <a:bodyPr/>
        <a:lstStyle/>
        <a:p>
          <a:endParaRPr lang="en-US"/>
        </a:p>
      </dgm:t>
    </dgm:pt>
    <dgm:pt modelId="{C529B33D-49A0-4030-84E3-9758978B879D}" type="sibTrans" cxnId="{046B0C77-DE6C-415C-AEB1-89BBAC952AEB}">
      <dgm:prSet/>
      <dgm:spPr/>
      <dgm:t>
        <a:bodyPr/>
        <a:lstStyle/>
        <a:p>
          <a:endParaRPr lang="en-US"/>
        </a:p>
      </dgm:t>
    </dgm:pt>
    <dgm:pt modelId="{77124F94-DC41-4ECA-8AF2-4F05E4D7DD93}">
      <dgm:prSet/>
      <dgm:spPr/>
      <dgm:t>
        <a:bodyPr/>
        <a:lstStyle/>
        <a:p>
          <a:r>
            <a:rPr lang="en-US"/>
            <a:t>Documented in docs</a:t>
          </a:r>
        </a:p>
      </dgm:t>
    </dgm:pt>
    <dgm:pt modelId="{A8FDAB2F-6AB9-42EA-8D29-56B7AA63A0F8}" type="parTrans" cxnId="{7E86DD4C-81B3-4F1F-8A7D-5B2F8B211D0E}">
      <dgm:prSet/>
      <dgm:spPr/>
      <dgm:t>
        <a:bodyPr/>
        <a:lstStyle/>
        <a:p>
          <a:endParaRPr lang="en-US"/>
        </a:p>
      </dgm:t>
    </dgm:pt>
    <dgm:pt modelId="{C84DDE95-8182-4E9E-B6AB-84B5F0F2D21F}" type="sibTrans" cxnId="{7E86DD4C-81B3-4F1F-8A7D-5B2F8B211D0E}">
      <dgm:prSet/>
      <dgm:spPr/>
      <dgm:t>
        <a:bodyPr/>
        <a:lstStyle/>
        <a:p>
          <a:endParaRPr lang="en-US"/>
        </a:p>
      </dgm:t>
    </dgm:pt>
    <dgm:pt modelId="{31AD0CCF-A167-4590-9E4E-73F6CB482AA3}">
      <dgm:prSet/>
      <dgm:spPr/>
      <dgm:t>
        <a:bodyPr/>
        <a:lstStyle/>
        <a:p>
          <a:r>
            <a:rPr lang="en-US" dirty="0"/>
            <a:t>Actionable </a:t>
          </a:r>
        </a:p>
        <a:p>
          <a:r>
            <a:rPr lang="en-US" dirty="0"/>
            <a:t>(if possible)</a:t>
          </a:r>
        </a:p>
      </dgm:t>
    </dgm:pt>
    <dgm:pt modelId="{BA147A16-BCA4-4F98-BD7E-9D1FA7D3F7D2}" type="parTrans" cxnId="{02243362-04F8-4EBB-AEB3-3D2A8B17E033}">
      <dgm:prSet/>
      <dgm:spPr/>
      <dgm:t>
        <a:bodyPr/>
        <a:lstStyle/>
        <a:p>
          <a:endParaRPr lang="en-US"/>
        </a:p>
      </dgm:t>
    </dgm:pt>
    <dgm:pt modelId="{F253EAAF-FA41-48C9-9793-0189A17B3C84}" type="sibTrans" cxnId="{02243362-04F8-4EBB-AEB3-3D2A8B17E033}">
      <dgm:prSet/>
      <dgm:spPr/>
      <dgm:t>
        <a:bodyPr/>
        <a:lstStyle/>
        <a:p>
          <a:endParaRPr lang="en-US"/>
        </a:p>
      </dgm:t>
    </dgm:pt>
    <dgm:pt modelId="{61706B0B-DD38-44E1-BB3C-7078D9908DD2}" type="pres">
      <dgm:prSet presAssocID="{C7C1A199-517E-400E-86A9-1904590B344A}" presName="root" presStyleCnt="0">
        <dgm:presLayoutVars>
          <dgm:dir/>
          <dgm:resizeHandles val="exact"/>
        </dgm:presLayoutVars>
      </dgm:prSet>
      <dgm:spPr/>
    </dgm:pt>
    <dgm:pt modelId="{F223962C-0E7C-4CE4-B752-5CAB6AB54E16}" type="pres">
      <dgm:prSet presAssocID="{0AC0B4AD-6E3E-4925-9FFC-F55D911A05B2}" presName="compNode" presStyleCnt="0"/>
      <dgm:spPr/>
    </dgm:pt>
    <dgm:pt modelId="{4F3293E7-A495-4989-B136-E50775D51077}" type="pres">
      <dgm:prSet presAssocID="{0AC0B4AD-6E3E-4925-9FFC-F55D911A05B2}" presName="iconRect" presStyleLbl="node1" presStyleIdx="0" presStyleCnt="4"/>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andshake"/>
        </a:ext>
      </dgm:extLst>
    </dgm:pt>
    <dgm:pt modelId="{C76A9572-FEE6-474B-B549-98119E510B93}" type="pres">
      <dgm:prSet presAssocID="{0AC0B4AD-6E3E-4925-9FFC-F55D911A05B2}" presName="spaceRect" presStyleCnt="0"/>
      <dgm:spPr/>
    </dgm:pt>
    <dgm:pt modelId="{91F1B0CE-FC1C-478B-8F07-C5966884861D}" type="pres">
      <dgm:prSet presAssocID="{0AC0B4AD-6E3E-4925-9FFC-F55D911A05B2}" presName="textRect" presStyleLbl="revTx" presStyleIdx="0" presStyleCnt="4">
        <dgm:presLayoutVars>
          <dgm:chMax val="1"/>
          <dgm:chPref val="1"/>
        </dgm:presLayoutVars>
      </dgm:prSet>
      <dgm:spPr/>
    </dgm:pt>
    <dgm:pt modelId="{7D3C1229-FD93-447A-B282-E2FAC75654EC}" type="pres">
      <dgm:prSet presAssocID="{F55F219A-D40A-4E4E-8D0B-C4743EFE2EF1}" presName="sibTrans" presStyleCnt="0"/>
      <dgm:spPr/>
    </dgm:pt>
    <dgm:pt modelId="{FA3C8D9A-EA76-44CC-A81C-54F2EB638516}" type="pres">
      <dgm:prSet presAssocID="{F7847599-6588-41D9-94E7-BEE1EDD60310}" presName="compNode" presStyleCnt="0"/>
      <dgm:spPr/>
    </dgm:pt>
    <dgm:pt modelId="{1E6285E6-0770-4AFA-8F08-BDDA036A7705}" type="pres">
      <dgm:prSet presAssocID="{F7847599-6588-41D9-94E7-BEE1EDD60310}" presName="iconRect" presStyleLbl="node1" presStyleIdx="1" presStyleCnt="4"/>
      <dgm:spPr>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8F16B2F0-68A7-45A3-80AE-7115D5D97A17}" type="pres">
      <dgm:prSet presAssocID="{F7847599-6588-41D9-94E7-BEE1EDD60310}" presName="spaceRect" presStyleCnt="0"/>
      <dgm:spPr/>
    </dgm:pt>
    <dgm:pt modelId="{AF55B4BE-651F-4AF1-A41C-C4DAA9825A8E}" type="pres">
      <dgm:prSet presAssocID="{F7847599-6588-41D9-94E7-BEE1EDD60310}" presName="textRect" presStyleLbl="revTx" presStyleIdx="1" presStyleCnt="4">
        <dgm:presLayoutVars>
          <dgm:chMax val="1"/>
          <dgm:chPref val="1"/>
        </dgm:presLayoutVars>
      </dgm:prSet>
      <dgm:spPr/>
    </dgm:pt>
    <dgm:pt modelId="{2D2CBEDD-FECF-420A-B730-9BE115CD1277}" type="pres">
      <dgm:prSet presAssocID="{C529B33D-49A0-4030-84E3-9758978B879D}" presName="sibTrans" presStyleCnt="0"/>
      <dgm:spPr/>
    </dgm:pt>
    <dgm:pt modelId="{535CA59F-1892-4C0C-8175-7083551A497C}" type="pres">
      <dgm:prSet presAssocID="{77124F94-DC41-4ECA-8AF2-4F05E4D7DD93}" presName="compNode" presStyleCnt="0"/>
      <dgm:spPr/>
    </dgm:pt>
    <dgm:pt modelId="{2F8AED3D-A544-4046-BB50-8003648009A1}" type="pres">
      <dgm:prSet presAssocID="{77124F94-DC41-4ECA-8AF2-4F05E4D7DD93}" presName="iconRect" presStyleLbl="node1" presStyleIdx="2" presStyleCnt="4"/>
      <dgm:spPr>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ntract"/>
        </a:ext>
      </dgm:extLst>
    </dgm:pt>
    <dgm:pt modelId="{63504D4F-7571-484A-979E-CAC00800F32C}" type="pres">
      <dgm:prSet presAssocID="{77124F94-DC41-4ECA-8AF2-4F05E4D7DD93}" presName="spaceRect" presStyleCnt="0"/>
      <dgm:spPr/>
    </dgm:pt>
    <dgm:pt modelId="{ADD329E4-DCC4-4AA2-A17C-139D26F75DAC}" type="pres">
      <dgm:prSet presAssocID="{77124F94-DC41-4ECA-8AF2-4F05E4D7DD93}" presName="textRect" presStyleLbl="revTx" presStyleIdx="2" presStyleCnt="4">
        <dgm:presLayoutVars>
          <dgm:chMax val="1"/>
          <dgm:chPref val="1"/>
        </dgm:presLayoutVars>
      </dgm:prSet>
      <dgm:spPr/>
    </dgm:pt>
    <dgm:pt modelId="{DF9C2987-3E54-4231-A15C-9901241419C7}" type="pres">
      <dgm:prSet presAssocID="{C84DDE95-8182-4E9E-B6AB-84B5F0F2D21F}" presName="sibTrans" presStyleCnt="0"/>
      <dgm:spPr/>
    </dgm:pt>
    <dgm:pt modelId="{DBCE40F9-82D0-488E-A158-36268621B1E1}" type="pres">
      <dgm:prSet presAssocID="{31AD0CCF-A167-4590-9E4E-73F6CB482AA3}" presName="compNode" presStyleCnt="0"/>
      <dgm:spPr/>
    </dgm:pt>
    <dgm:pt modelId="{AC679757-5B23-4853-8356-DD4BDDAFEB26}" type="pres">
      <dgm:prSet presAssocID="{31AD0CCF-A167-4590-9E4E-73F6CB482AA3}" presName="iconRect" presStyleLbl="node1" presStyleIdx="3" presStyleCnt="4"/>
      <dgm:spPr>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limbing"/>
        </a:ext>
      </dgm:extLst>
    </dgm:pt>
    <dgm:pt modelId="{6E2D205C-82C7-4B43-87BD-06F7282E0DF8}" type="pres">
      <dgm:prSet presAssocID="{31AD0CCF-A167-4590-9E4E-73F6CB482AA3}" presName="spaceRect" presStyleCnt="0"/>
      <dgm:spPr/>
    </dgm:pt>
    <dgm:pt modelId="{11BF18AC-620F-4D28-BFF7-FC5D62254EAF}" type="pres">
      <dgm:prSet presAssocID="{31AD0CCF-A167-4590-9E4E-73F6CB482AA3}" presName="textRect" presStyleLbl="revTx" presStyleIdx="3" presStyleCnt="4">
        <dgm:presLayoutVars>
          <dgm:chMax val="1"/>
          <dgm:chPref val="1"/>
        </dgm:presLayoutVars>
      </dgm:prSet>
      <dgm:spPr/>
    </dgm:pt>
  </dgm:ptLst>
  <dgm:cxnLst>
    <dgm:cxn modelId="{B2B60A13-65A2-41C9-AB73-F0F94F4AB432}" type="presOf" srcId="{31AD0CCF-A167-4590-9E4E-73F6CB482AA3}" destId="{11BF18AC-620F-4D28-BFF7-FC5D62254EAF}" srcOrd="0" destOrd="0" presId="urn:microsoft.com/office/officeart/2018/2/layout/IconLabelList"/>
    <dgm:cxn modelId="{DD87AA61-B44E-4585-8FF4-CF9E221D1499}" type="presOf" srcId="{C7C1A199-517E-400E-86A9-1904590B344A}" destId="{61706B0B-DD38-44E1-BB3C-7078D9908DD2}" srcOrd="0" destOrd="0" presId="urn:microsoft.com/office/officeart/2018/2/layout/IconLabelList"/>
    <dgm:cxn modelId="{02243362-04F8-4EBB-AEB3-3D2A8B17E033}" srcId="{C7C1A199-517E-400E-86A9-1904590B344A}" destId="{31AD0CCF-A167-4590-9E4E-73F6CB482AA3}" srcOrd="3" destOrd="0" parTransId="{BA147A16-BCA4-4F98-BD7E-9D1FA7D3F7D2}" sibTransId="{F253EAAF-FA41-48C9-9793-0189A17B3C84}"/>
    <dgm:cxn modelId="{26EA9A6B-9828-4DF6-B356-582A9E59651A}" type="presOf" srcId="{0AC0B4AD-6E3E-4925-9FFC-F55D911A05B2}" destId="{91F1B0CE-FC1C-478B-8F07-C5966884861D}" srcOrd="0" destOrd="0" presId="urn:microsoft.com/office/officeart/2018/2/layout/IconLabelList"/>
    <dgm:cxn modelId="{7E86DD4C-81B3-4F1F-8A7D-5B2F8B211D0E}" srcId="{C7C1A199-517E-400E-86A9-1904590B344A}" destId="{77124F94-DC41-4ECA-8AF2-4F05E4D7DD93}" srcOrd="2" destOrd="0" parTransId="{A8FDAB2F-6AB9-42EA-8D29-56B7AA63A0F8}" sibTransId="{C84DDE95-8182-4E9E-B6AB-84B5F0F2D21F}"/>
    <dgm:cxn modelId="{046B0C77-DE6C-415C-AEB1-89BBAC952AEB}" srcId="{C7C1A199-517E-400E-86A9-1904590B344A}" destId="{F7847599-6588-41D9-94E7-BEE1EDD60310}" srcOrd="1" destOrd="0" parTransId="{A338AF7F-0D3D-481C-A7AE-9BE702D08978}" sibTransId="{C529B33D-49A0-4030-84E3-9758978B879D}"/>
    <dgm:cxn modelId="{998C0E90-19FE-4ABD-98FF-475F4258BA3B}" type="presOf" srcId="{F7847599-6588-41D9-94E7-BEE1EDD60310}" destId="{AF55B4BE-651F-4AF1-A41C-C4DAA9825A8E}" srcOrd="0" destOrd="0" presId="urn:microsoft.com/office/officeart/2018/2/layout/IconLabelList"/>
    <dgm:cxn modelId="{15743AC1-D202-45EF-8890-ADB540870D10}" type="presOf" srcId="{77124F94-DC41-4ECA-8AF2-4F05E4D7DD93}" destId="{ADD329E4-DCC4-4AA2-A17C-139D26F75DAC}" srcOrd="0" destOrd="0" presId="urn:microsoft.com/office/officeart/2018/2/layout/IconLabelList"/>
    <dgm:cxn modelId="{9432D1C3-976D-4D85-BE44-BE34486B3EA8}" srcId="{C7C1A199-517E-400E-86A9-1904590B344A}" destId="{0AC0B4AD-6E3E-4925-9FFC-F55D911A05B2}" srcOrd="0" destOrd="0" parTransId="{A640A73F-379D-4420-8D93-0C06E6799400}" sibTransId="{F55F219A-D40A-4E4E-8D0B-C4743EFE2EF1}"/>
    <dgm:cxn modelId="{1E37F597-01B9-4EA5-94E9-EB076E108FCA}" type="presParOf" srcId="{61706B0B-DD38-44E1-BB3C-7078D9908DD2}" destId="{F223962C-0E7C-4CE4-B752-5CAB6AB54E16}" srcOrd="0" destOrd="0" presId="urn:microsoft.com/office/officeart/2018/2/layout/IconLabelList"/>
    <dgm:cxn modelId="{9E70EDE8-6AB1-41C8-8D9B-5A22C8295527}" type="presParOf" srcId="{F223962C-0E7C-4CE4-B752-5CAB6AB54E16}" destId="{4F3293E7-A495-4989-B136-E50775D51077}" srcOrd="0" destOrd="0" presId="urn:microsoft.com/office/officeart/2018/2/layout/IconLabelList"/>
    <dgm:cxn modelId="{AC32068A-18E0-4EF7-B36E-20592362A3FC}" type="presParOf" srcId="{F223962C-0E7C-4CE4-B752-5CAB6AB54E16}" destId="{C76A9572-FEE6-474B-B549-98119E510B93}" srcOrd="1" destOrd="0" presId="urn:microsoft.com/office/officeart/2018/2/layout/IconLabelList"/>
    <dgm:cxn modelId="{1F353DEB-3316-492F-AF26-AC79EFFB9917}" type="presParOf" srcId="{F223962C-0E7C-4CE4-B752-5CAB6AB54E16}" destId="{91F1B0CE-FC1C-478B-8F07-C5966884861D}" srcOrd="2" destOrd="0" presId="urn:microsoft.com/office/officeart/2018/2/layout/IconLabelList"/>
    <dgm:cxn modelId="{46730118-91A6-4274-9BEB-CC61052E8DDF}" type="presParOf" srcId="{61706B0B-DD38-44E1-BB3C-7078D9908DD2}" destId="{7D3C1229-FD93-447A-B282-E2FAC75654EC}" srcOrd="1" destOrd="0" presId="urn:microsoft.com/office/officeart/2018/2/layout/IconLabelList"/>
    <dgm:cxn modelId="{69D74653-86B9-4B85-8871-29DEBE22B841}" type="presParOf" srcId="{61706B0B-DD38-44E1-BB3C-7078D9908DD2}" destId="{FA3C8D9A-EA76-44CC-A81C-54F2EB638516}" srcOrd="2" destOrd="0" presId="urn:microsoft.com/office/officeart/2018/2/layout/IconLabelList"/>
    <dgm:cxn modelId="{D555A468-BD15-409D-9143-20A0F6CE85A2}" type="presParOf" srcId="{FA3C8D9A-EA76-44CC-A81C-54F2EB638516}" destId="{1E6285E6-0770-4AFA-8F08-BDDA036A7705}" srcOrd="0" destOrd="0" presId="urn:microsoft.com/office/officeart/2018/2/layout/IconLabelList"/>
    <dgm:cxn modelId="{A7F066C2-4CF4-4F59-8612-66DEECA223EA}" type="presParOf" srcId="{FA3C8D9A-EA76-44CC-A81C-54F2EB638516}" destId="{8F16B2F0-68A7-45A3-80AE-7115D5D97A17}" srcOrd="1" destOrd="0" presId="urn:microsoft.com/office/officeart/2018/2/layout/IconLabelList"/>
    <dgm:cxn modelId="{117DD6A6-05C5-4A49-8B47-5AF8CFF62260}" type="presParOf" srcId="{FA3C8D9A-EA76-44CC-A81C-54F2EB638516}" destId="{AF55B4BE-651F-4AF1-A41C-C4DAA9825A8E}" srcOrd="2" destOrd="0" presId="urn:microsoft.com/office/officeart/2018/2/layout/IconLabelList"/>
    <dgm:cxn modelId="{BA8392B1-36DB-472D-91DF-8AAAFBDC1DD9}" type="presParOf" srcId="{61706B0B-DD38-44E1-BB3C-7078D9908DD2}" destId="{2D2CBEDD-FECF-420A-B730-9BE115CD1277}" srcOrd="3" destOrd="0" presId="urn:microsoft.com/office/officeart/2018/2/layout/IconLabelList"/>
    <dgm:cxn modelId="{239D0F38-4ECF-42E0-81A2-92A5E531634B}" type="presParOf" srcId="{61706B0B-DD38-44E1-BB3C-7078D9908DD2}" destId="{535CA59F-1892-4C0C-8175-7083551A497C}" srcOrd="4" destOrd="0" presId="urn:microsoft.com/office/officeart/2018/2/layout/IconLabelList"/>
    <dgm:cxn modelId="{C2843F59-91C2-4A8F-A1EA-CD595AA3E394}" type="presParOf" srcId="{535CA59F-1892-4C0C-8175-7083551A497C}" destId="{2F8AED3D-A544-4046-BB50-8003648009A1}" srcOrd="0" destOrd="0" presId="urn:microsoft.com/office/officeart/2018/2/layout/IconLabelList"/>
    <dgm:cxn modelId="{3EB82C12-1752-45B4-B6C1-B8AD4DA1986F}" type="presParOf" srcId="{535CA59F-1892-4C0C-8175-7083551A497C}" destId="{63504D4F-7571-484A-979E-CAC00800F32C}" srcOrd="1" destOrd="0" presId="urn:microsoft.com/office/officeart/2018/2/layout/IconLabelList"/>
    <dgm:cxn modelId="{CDB27D94-D40A-470E-8B42-1E8C5931413C}" type="presParOf" srcId="{535CA59F-1892-4C0C-8175-7083551A497C}" destId="{ADD329E4-DCC4-4AA2-A17C-139D26F75DAC}" srcOrd="2" destOrd="0" presId="urn:microsoft.com/office/officeart/2018/2/layout/IconLabelList"/>
    <dgm:cxn modelId="{E86E9D70-DDD2-47BF-BE3C-6CBC1D9D32C0}" type="presParOf" srcId="{61706B0B-DD38-44E1-BB3C-7078D9908DD2}" destId="{DF9C2987-3E54-4231-A15C-9901241419C7}" srcOrd="5" destOrd="0" presId="urn:microsoft.com/office/officeart/2018/2/layout/IconLabelList"/>
    <dgm:cxn modelId="{F9F92CA1-BE81-4A2A-9710-B8F98D6E3021}" type="presParOf" srcId="{61706B0B-DD38-44E1-BB3C-7078D9908DD2}" destId="{DBCE40F9-82D0-488E-A158-36268621B1E1}" srcOrd="6" destOrd="0" presId="urn:microsoft.com/office/officeart/2018/2/layout/IconLabelList"/>
    <dgm:cxn modelId="{B077E750-7E28-4468-85AF-0C9CAB61899C}" type="presParOf" srcId="{DBCE40F9-82D0-488E-A158-36268621B1E1}" destId="{AC679757-5B23-4853-8356-DD4BDDAFEB26}" srcOrd="0" destOrd="0" presId="urn:microsoft.com/office/officeart/2018/2/layout/IconLabelList"/>
    <dgm:cxn modelId="{24B10601-3B6F-4EB4-B4F1-18C1DD5800F6}" type="presParOf" srcId="{DBCE40F9-82D0-488E-A158-36268621B1E1}" destId="{6E2D205C-82C7-4B43-87BD-06F7282E0DF8}" srcOrd="1" destOrd="0" presId="urn:microsoft.com/office/officeart/2018/2/layout/IconLabelList"/>
    <dgm:cxn modelId="{53AA446D-A5C1-4C46-A35D-6A7ECBA1DD50}" type="presParOf" srcId="{DBCE40F9-82D0-488E-A158-36268621B1E1}" destId="{11BF18AC-620F-4D28-BFF7-FC5D62254EAF}"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1D3B876-BB6B-4C21-A133-EE38BDB44E5A}" type="doc">
      <dgm:prSet loTypeId="urn:microsoft.com/office/officeart/2016/7/layout/LinearBlockProcessNumbered" loCatId="process" qsTypeId="urn:microsoft.com/office/officeart/2005/8/quickstyle/simple1" qsCatId="simple" csTypeId="urn:microsoft.com/office/officeart/2005/8/colors/colorful2" csCatId="colorful" phldr="1"/>
      <dgm:spPr/>
      <dgm:t>
        <a:bodyPr/>
        <a:lstStyle/>
        <a:p>
          <a:endParaRPr lang="en-US"/>
        </a:p>
      </dgm:t>
    </dgm:pt>
    <dgm:pt modelId="{10299F84-231C-4E20-8B48-2E1228DBE760}">
      <dgm:prSet/>
      <dgm:spPr>
        <a:solidFill>
          <a:schemeClr val="accent6">
            <a:lumMod val="50000"/>
          </a:schemeClr>
        </a:solidFill>
        <a:ln>
          <a:solidFill>
            <a:schemeClr val="bg1">
              <a:lumMod val="75000"/>
            </a:schemeClr>
          </a:solidFill>
        </a:ln>
      </dgm:spPr>
      <dgm:t>
        <a:bodyPr/>
        <a:lstStyle/>
        <a:p>
          <a:pPr>
            <a:lnSpc>
              <a:spcPct val="100000"/>
            </a:lnSpc>
          </a:pPr>
          <a:r>
            <a:rPr lang="en-US"/>
            <a:t>Set up AppInsights for one or more environments</a:t>
          </a:r>
        </a:p>
      </dgm:t>
    </dgm:pt>
    <dgm:pt modelId="{6D1A8CC3-B391-460C-8798-E4DB551CB18F}" type="parTrans" cxnId="{6BD8AED6-60CB-4D51-8016-C40CD71E1A64}">
      <dgm:prSet/>
      <dgm:spPr/>
      <dgm:t>
        <a:bodyPr/>
        <a:lstStyle/>
        <a:p>
          <a:endParaRPr lang="en-US"/>
        </a:p>
      </dgm:t>
    </dgm:pt>
    <dgm:pt modelId="{9A21D580-74FA-4CDA-9383-64AF2621E29F}" type="sibTrans" cxnId="{6BD8AED6-60CB-4D51-8016-C40CD71E1A64}">
      <dgm:prSet phldrT="01"/>
      <dgm:spPr/>
      <dgm:t>
        <a:bodyPr/>
        <a:lstStyle/>
        <a:p>
          <a:r>
            <a:rPr lang="en-US" dirty="0"/>
            <a:t>1</a:t>
          </a:r>
        </a:p>
      </dgm:t>
    </dgm:pt>
    <dgm:pt modelId="{BBCB2813-988B-4552-A81A-E3F2217B5DA0}">
      <dgm:prSet/>
      <dgm:spPr>
        <a:solidFill>
          <a:schemeClr val="accent6">
            <a:lumMod val="75000"/>
          </a:schemeClr>
        </a:solidFill>
        <a:ln>
          <a:solidFill>
            <a:schemeClr val="bg1">
              <a:lumMod val="75000"/>
            </a:schemeClr>
          </a:solidFill>
        </a:ln>
      </dgm:spPr>
      <dgm:t>
        <a:bodyPr/>
        <a:lstStyle/>
        <a:p>
          <a:pPr>
            <a:lnSpc>
              <a:spcPct val="100000"/>
            </a:lnSpc>
          </a:pPr>
          <a:r>
            <a:rPr lang="en-US"/>
            <a:t>Deploy dashboards from the samples site</a:t>
          </a:r>
        </a:p>
      </dgm:t>
    </dgm:pt>
    <dgm:pt modelId="{DCF5245D-A59B-4D41-A94B-680FA5EB9AD8}" type="parTrans" cxnId="{4078BDCB-DA70-428A-B469-10679110026B}">
      <dgm:prSet/>
      <dgm:spPr/>
      <dgm:t>
        <a:bodyPr/>
        <a:lstStyle/>
        <a:p>
          <a:endParaRPr lang="en-US"/>
        </a:p>
      </dgm:t>
    </dgm:pt>
    <dgm:pt modelId="{5E134C6D-235D-43A2-B6D3-A8EA0CF33F31}" type="sibTrans" cxnId="{4078BDCB-DA70-428A-B469-10679110026B}">
      <dgm:prSet phldrT="02"/>
      <dgm:spPr/>
      <dgm:t>
        <a:bodyPr/>
        <a:lstStyle/>
        <a:p>
          <a:r>
            <a:rPr lang="en-US" dirty="0"/>
            <a:t>2</a:t>
          </a:r>
        </a:p>
      </dgm:t>
    </dgm:pt>
    <dgm:pt modelId="{1245C056-99F4-4B29-8519-E5A4B7F9C7A9}">
      <dgm:prSet/>
      <dgm:spPr>
        <a:solidFill>
          <a:srgbClr val="7CB953"/>
        </a:solidFill>
        <a:ln>
          <a:solidFill>
            <a:schemeClr val="bg1">
              <a:lumMod val="75000"/>
            </a:schemeClr>
          </a:solidFill>
        </a:ln>
      </dgm:spPr>
      <dgm:t>
        <a:bodyPr/>
        <a:lstStyle/>
        <a:p>
          <a:pPr>
            <a:lnSpc>
              <a:spcPct val="100000"/>
            </a:lnSpc>
          </a:pPr>
          <a:r>
            <a:rPr lang="en-US"/>
            <a:t>Monitor your environments</a:t>
          </a:r>
        </a:p>
      </dgm:t>
    </dgm:pt>
    <dgm:pt modelId="{BFADDDF3-B2F4-4742-9C0E-5895BD9F6CFD}" type="parTrans" cxnId="{1F190393-8AF1-4D1E-8997-E5B8A96159BF}">
      <dgm:prSet/>
      <dgm:spPr/>
      <dgm:t>
        <a:bodyPr/>
        <a:lstStyle/>
        <a:p>
          <a:endParaRPr lang="en-US"/>
        </a:p>
      </dgm:t>
    </dgm:pt>
    <dgm:pt modelId="{A4632015-5630-4FCB-ACD9-70CFFC86C33C}" type="sibTrans" cxnId="{1F190393-8AF1-4D1E-8997-E5B8A96159BF}">
      <dgm:prSet phldrT="03"/>
      <dgm:spPr/>
      <dgm:t>
        <a:bodyPr/>
        <a:lstStyle/>
        <a:p>
          <a:r>
            <a:rPr lang="en-US" dirty="0"/>
            <a:t>3</a:t>
          </a:r>
        </a:p>
      </dgm:t>
    </dgm:pt>
    <dgm:pt modelId="{5DE1F243-F58A-4D8E-9F1E-FCF8BEFE9A8E}" type="pres">
      <dgm:prSet presAssocID="{A1D3B876-BB6B-4C21-A133-EE38BDB44E5A}" presName="Name0" presStyleCnt="0">
        <dgm:presLayoutVars>
          <dgm:animLvl val="lvl"/>
          <dgm:resizeHandles val="exact"/>
        </dgm:presLayoutVars>
      </dgm:prSet>
      <dgm:spPr/>
    </dgm:pt>
    <dgm:pt modelId="{63AD6FA1-C2F3-48AA-B974-1CB2009AE46E}" type="pres">
      <dgm:prSet presAssocID="{10299F84-231C-4E20-8B48-2E1228DBE760}" presName="compositeNode" presStyleCnt="0">
        <dgm:presLayoutVars>
          <dgm:bulletEnabled val="1"/>
        </dgm:presLayoutVars>
      </dgm:prSet>
      <dgm:spPr/>
    </dgm:pt>
    <dgm:pt modelId="{A3BC52C4-4A2E-4F4C-9557-B86DFA0CFC9C}" type="pres">
      <dgm:prSet presAssocID="{10299F84-231C-4E20-8B48-2E1228DBE760}" presName="bgRect" presStyleLbl="alignNode1" presStyleIdx="0" presStyleCnt="3"/>
      <dgm:spPr/>
    </dgm:pt>
    <dgm:pt modelId="{DC6BA06E-0420-4047-A656-B9AEF68E8B88}" type="pres">
      <dgm:prSet presAssocID="{9A21D580-74FA-4CDA-9383-64AF2621E29F}" presName="sibTransNodeRect" presStyleLbl="alignNode1" presStyleIdx="0" presStyleCnt="3">
        <dgm:presLayoutVars>
          <dgm:chMax val="0"/>
          <dgm:bulletEnabled val="1"/>
        </dgm:presLayoutVars>
      </dgm:prSet>
      <dgm:spPr/>
    </dgm:pt>
    <dgm:pt modelId="{D1BF2D39-5AA1-4401-A04A-533B4848DB64}" type="pres">
      <dgm:prSet presAssocID="{10299F84-231C-4E20-8B48-2E1228DBE760}" presName="nodeRect" presStyleLbl="alignNode1" presStyleIdx="0" presStyleCnt="3">
        <dgm:presLayoutVars>
          <dgm:bulletEnabled val="1"/>
        </dgm:presLayoutVars>
      </dgm:prSet>
      <dgm:spPr/>
    </dgm:pt>
    <dgm:pt modelId="{FDDC1783-9B1E-4C6D-AEF9-FDD73B6B4C8B}" type="pres">
      <dgm:prSet presAssocID="{9A21D580-74FA-4CDA-9383-64AF2621E29F}" presName="sibTrans" presStyleCnt="0"/>
      <dgm:spPr/>
    </dgm:pt>
    <dgm:pt modelId="{62F85216-A02C-43B7-AFFF-10DA95E05CA3}" type="pres">
      <dgm:prSet presAssocID="{BBCB2813-988B-4552-A81A-E3F2217B5DA0}" presName="compositeNode" presStyleCnt="0">
        <dgm:presLayoutVars>
          <dgm:bulletEnabled val="1"/>
        </dgm:presLayoutVars>
      </dgm:prSet>
      <dgm:spPr/>
    </dgm:pt>
    <dgm:pt modelId="{282DBAD5-D9C9-42FC-9332-304F1AB57592}" type="pres">
      <dgm:prSet presAssocID="{BBCB2813-988B-4552-A81A-E3F2217B5DA0}" presName="bgRect" presStyleLbl="alignNode1" presStyleIdx="1" presStyleCnt="3"/>
      <dgm:spPr/>
    </dgm:pt>
    <dgm:pt modelId="{5858ECFC-699B-42C4-8718-4193A02AB374}" type="pres">
      <dgm:prSet presAssocID="{5E134C6D-235D-43A2-B6D3-A8EA0CF33F31}" presName="sibTransNodeRect" presStyleLbl="alignNode1" presStyleIdx="1" presStyleCnt="3">
        <dgm:presLayoutVars>
          <dgm:chMax val="0"/>
          <dgm:bulletEnabled val="1"/>
        </dgm:presLayoutVars>
      </dgm:prSet>
      <dgm:spPr/>
    </dgm:pt>
    <dgm:pt modelId="{09208B91-E512-41EA-9D95-08918971C928}" type="pres">
      <dgm:prSet presAssocID="{BBCB2813-988B-4552-A81A-E3F2217B5DA0}" presName="nodeRect" presStyleLbl="alignNode1" presStyleIdx="1" presStyleCnt="3">
        <dgm:presLayoutVars>
          <dgm:bulletEnabled val="1"/>
        </dgm:presLayoutVars>
      </dgm:prSet>
      <dgm:spPr/>
    </dgm:pt>
    <dgm:pt modelId="{DFF59CF7-C382-45E8-B64E-5811F47428BC}" type="pres">
      <dgm:prSet presAssocID="{5E134C6D-235D-43A2-B6D3-A8EA0CF33F31}" presName="sibTrans" presStyleCnt="0"/>
      <dgm:spPr/>
    </dgm:pt>
    <dgm:pt modelId="{9C12C6F0-259C-42F1-B3FF-761F55DDB8A6}" type="pres">
      <dgm:prSet presAssocID="{1245C056-99F4-4B29-8519-E5A4B7F9C7A9}" presName="compositeNode" presStyleCnt="0">
        <dgm:presLayoutVars>
          <dgm:bulletEnabled val="1"/>
        </dgm:presLayoutVars>
      </dgm:prSet>
      <dgm:spPr/>
    </dgm:pt>
    <dgm:pt modelId="{1DAEC1A0-8A76-44FC-BC3A-67A4F37E092B}" type="pres">
      <dgm:prSet presAssocID="{1245C056-99F4-4B29-8519-E5A4B7F9C7A9}" presName="bgRect" presStyleLbl="alignNode1" presStyleIdx="2" presStyleCnt="3"/>
      <dgm:spPr/>
    </dgm:pt>
    <dgm:pt modelId="{795977B4-0A1F-4140-81DC-B2C35CAD0337}" type="pres">
      <dgm:prSet presAssocID="{A4632015-5630-4FCB-ACD9-70CFFC86C33C}" presName="sibTransNodeRect" presStyleLbl="alignNode1" presStyleIdx="2" presStyleCnt="3">
        <dgm:presLayoutVars>
          <dgm:chMax val="0"/>
          <dgm:bulletEnabled val="1"/>
        </dgm:presLayoutVars>
      </dgm:prSet>
      <dgm:spPr/>
    </dgm:pt>
    <dgm:pt modelId="{CEE243E3-3942-4316-88F5-F501354682A8}" type="pres">
      <dgm:prSet presAssocID="{1245C056-99F4-4B29-8519-E5A4B7F9C7A9}" presName="nodeRect" presStyleLbl="alignNode1" presStyleIdx="2" presStyleCnt="3">
        <dgm:presLayoutVars>
          <dgm:bulletEnabled val="1"/>
        </dgm:presLayoutVars>
      </dgm:prSet>
      <dgm:spPr/>
    </dgm:pt>
  </dgm:ptLst>
  <dgm:cxnLst>
    <dgm:cxn modelId="{96AAC12B-EA06-482E-AA8C-564208350DAC}" type="presOf" srcId="{10299F84-231C-4E20-8B48-2E1228DBE760}" destId="{A3BC52C4-4A2E-4F4C-9557-B86DFA0CFC9C}" srcOrd="0" destOrd="0" presId="urn:microsoft.com/office/officeart/2016/7/layout/LinearBlockProcessNumbered"/>
    <dgm:cxn modelId="{A861DB54-2C3C-49B4-A5E0-6365CEB55906}" type="presOf" srcId="{A1D3B876-BB6B-4C21-A133-EE38BDB44E5A}" destId="{5DE1F243-F58A-4D8E-9F1E-FCF8BEFE9A8E}" srcOrd="0" destOrd="0" presId="urn:microsoft.com/office/officeart/2016/7/layout/LinearBlockProcessNumbered"/>
    <dgm:cxn modelId="{41BBDC74-6D86-4C2E-8754-78E5961065B8}" type="presOf" srcId="{A4632015-5630-4FCB-ACD9-70CFFC86C33C}" destId="{795977B4-0A1F-4140-81DC-B2C35CAD0337}" srcOrd="0" destOrd="0" presId="urn:microsoft.com/office/officeart/2016/7/layout/LinearBlockProcessNumbered"/>
    <dgm:cxn modelId="{1F190393-8AF1-4D1E-8997-E5B8A96159BF}" srcId="{A1D3B876-BB6B-4C21-A133-EE38BDB44E5A}" destId="{1245C056-99F4-4B29-8519-E5A4B7F9C7A9}" srcOrd="2" destOrd="0" parTransId="{BFADDDF3-B2F4-4742-9C0E-5895BD9F6CFD}" sibTransId="{A4632015-5630-4FCB-ACD9-70CFFC86C33C}"/>
    <dgm:cxn modelId="{3F2D2BC9-B91F-4115-98BF-5AB2C5301BFC}" type="presOf" srcId="{9A21D580-74FA-4CDA-9383-64AF2621E29F}" destId="{DC6BA06E-0420-4047-A656-B9AEF68E8B88}" srcOrd="0" destOrd="0" presId="urn:microsoft.com/office/officeart/2016/7/layout/LinearBlockProcessNumbered"/>
    <dgm:cxn modelId="{4078BDCB-DA70-428A-B469-10679110026B}" srcId="{A1D3B876-BB6B-4C21-A133-EE38BDB44E5A}" destId="{BBCB2813-988B-4552-A81A-E3F2217B5DA0}" srcOrd="1" destOrd="0" parTransId="{DCF5245D-A59B-4D41-A94B-680FA5EB9AD8}" sibTransId="{5E134C6D-235D-43A2-B6D3-A8EA0CF33F31}"/>
    <dgm:cxn modelId="{05A66BCD-77B3-4DC5-8236-B28771569418}" type="presOf" srcId="{5E134C6D-235D-43A2-B6D3-A8EA0CF33F31}" destId="{5858ECFC-699B-42C4-8718-4193A02AB374}" srcOrd="0" destOrd="0" presId="urn:microsoft.com/office/officeart/2016/7/layout/LinearBlockProcessNumbered"/>
    <dgm:cxn modelId="{BDB521D2-81B4-4D57-AD92-827EB83C9DDC}" type="presOf" srcId="{10299F84-231C-4E20-8B48-2E1228DBE760}" destId="{D1BF2D39-5AA1-4401-A04A-533B4848DB64}" srcOrd="1" destOrd="0" presId="urn:microsoft.com/office/officeart/2016/7/layout/LinearBlockProcessNumbered"/>
    <dgm:cxn modelId="{92A622D4-44EC-4F37-9691-06A12CC4A0C9}" type="presOf" srcId="{BBCB2813-988B-4552-A81A-E3F2217B5DA0}" destId="{09208B91-E512-41EA-9D95-08918971C928}" srcOrd="1" destOrd="0" presId="urn:microsoft.com/office/officeart/2016/7/layout/LinearBlockProcessNumbered"/>
    <dgm:cxn modelId="{6BD8AED6-60CB-4D51-8016-C40CD71E1A64}" srcId="{A1D3B876-BB6B-4C21-A133-EE38BDB44E5A}" destId="{10299F84-231C-4E20-8B48-2E1228DBE760}" srcOrd="0" destOrd="0" parTransId="{6D1A8CC3-B391-460C-8798-E4DB551CB18F}" sibTransId="{9A21D580-74FA-4CDA-9383-64AF2621E29F}"/>
    <dgm:cxn modelId="{5ACCA8DF-1A5F-446D-91A2-DB7CCA1FD9AB}" type="presOf" srcId="{BBCB2813-988B-4552-A81A-E3F2217B5DA0}" destId="{282DBAD5-D9C9-42FC-9332-304F1AB57592}" srcOrd="0" destOrd="0" presId="urn:microsoft.com/office/officeart/2016/7/layout/LinearBlockProcessNumbered"/>
    <dgm:cxn modelId="{5D8FB1EC-75B1-4A0D-883A-4B52D50CF7FA}" type="presOf" srcId="{1245C056-99F4-4B29-8519-E5A4B7F9C7A9}" destId="{CEE243E3-3942-4316-88F5-F501354682A8}" srcOrd="1" destOrd="0" presId="urn:microsoft.com/office/officeart/2016/7/layout/LinearBlockProcessNumbered"/>
    <dgm:cxn modelId="{5B40EEF9-C0F8-4086-8913-537850503921}" type="presOf" srcId="{1245C056-99F4-4B29-8519-E5A4B7F9C7A9}" destId="{1DAEC1A0-8A76-44FC-BC3A-67A4F37E092B}" srcOrd="0" destOrd="0" presId="urn:microsoft.com/office/officeart/2016/7/layout/LinearBlockProcessNumbered"/>
    <dgm:cxn modelId="{F0CB9E60-2B74-441F-90AF-FA6BF3BB2B6F}" type="presParOf" srcId="{5DE1F243-F58A-4D8E-9F1E-FCF8BEFE9A8E}" destId="{63AD6FA1-C2F3-48AA-B974-1CB2009AE46E}" srcOrd="0" destOrd="0" presId="urn:microsoft.com/office/officeart/2016/7/layout/LinearBlockProcessNumbered"/>
    <dgm:cxn modelId="{91B65771-1202-42A6-994A-6F2F31AF1DFC}" type="presParOf" srcId="{63AD6FA1-C2F3-48AA-B974-1CB2009AE46E}" destId="{A3BC52C4-4A2E-4F4C-9557-B86DFA0CFC9C}" srcOrd="0" destOrd="0" presId="urn:microsoft.com/office/officeart/2016/7/layout/LinearBlockProcessNumbered"/>
    <dgm:cxn modelId="{79C38583-5DE2-4FFE-ABFB-42EF3DFC011F}" type="presParOf" srcId="{63AD6FA1-C2F3-48AA-B974-1CB2009AE46E}" destId="{DC6BA06E-0420-4047-A656-B9AEF68E8B88}" srcOrd="1" destOrd="0" presId="urn:microsoft.com/office/officeart/2016/7/layout/LinearBlockProcessNumbered"/>
    <dgm:cxn modelId="{D0C5600D-03F2-4F6A-B87F-E793110C85C2}" type="presParOf" srcId="{63AD6FA1-C2F3-48AA-B974-1CB2009AE46E}" destId="{D1BF2D39-5AA1-4401-A04A-533B4848DB64}" srcOrd="2" destOrd="0" presId="urn:microsoft.com/office/officeart/2016/7/layout/LinearBlockProcessNumbered"/>
    <dgm:cxn modelId="{16C0CF54-CE5C-4246-BFEA-D450A14536D8}" type="presParOf" srcId="{5DE1F243-F58A-4D8E-9F1E-FCF8BEFE9A8E}" destId="{FDDC1783-9B1E-4C6D-AEF9-FDD73B6B4C8B}" srcOrd="1" destOrd="0" presId="urn:microsoft.com/office/officeart/2016/7/layout/LinearBlockProcessNumbered"/>
    <dgm:cxn modelId="{BB54923F-538C-41C2-935D-694A9B6008FB}" type="presParOf" srcId="{5DE1F243-F58A-4D8E-9F1E-FCF8BEFE9A8E}" destId="{62F85216-A02C-43B7-AFFF-10DA95E05CA3}" srcOrd="2" destOrd="0" presId="urn:microsoft.com/office/officeart/2016/7/layout/LinearBlockProcessNumbered"/>
    <dgm:cxn modelId="{4EF52EA4-9A32-4A50-A1E0-3E81C4D6E0F0}" type="presParOf" srcId="{62F85216-A02C-43B7-AFFF-10DA95E05CA3}" destId="{282DBAD5-D9C9-42FC-9332-304F1AB57592}" srcOrd="0" destOrd="0" presId="urn:microsoft.com/office/officeart/2016/7/layout/LinearBlockProcessNumbered"/>
    <dgm:cxn modelId="{43CB003F-DEA4-4EAF-A9D8-C624B52456A5}" type="presParOf" srcId="{62F85216-A02C-43B7-AFFF-10DA95E05CA3}" destId="{5858ECFC-699B-42C4-8718-4193A02AB374}" srcOrd="1" destOrd="0" presId="urn:microsoft.com/office/officeart/2016/7/layout/LinearBlockProcessNumbered"/>
    <dgm:cxn modelId="{014FE685-A8D6-4B38-B571-A01F3889A729}" type="presParOf" srcId="{62F85216-A02C-43B7-AFFF-10DA95E05CA3}" destId="{09208B91-E512-41EA-9D95-08918971C928}" srcOrd="2" destOrd="0" presId="urn:microsoft.com/office/officeart/2016/7/layout/LinearBlockProcessNumbered"/>
    <dgm:cxn modelId="{C489877D-6ED8-431E-AFBE-A6E53302115D}" type="presParOf" srcId="{5DE1F243-F58A-4D8E-9F1E-FCF8BEFE9A8E}" destId="{DFF59CF7-C382-45E8-B64E-5811F47428BC}" srcOrd="3" destOrd="0" presId="urn:microsoft.com/office/officeart/2016/7/layout/LinearBlockProcessNumbered"/>
    <dgm:cxn modelId="{180CE128-FB64-42C8-8D07-41364EF6F254}" type="presParOf" srcId="{5DE1F243-F58A-4D8E-9F1E-FCF8BEFE9A8E}" destId="{9C12C6F0-259C-42F1-B3FF-761F55DDB8A6}" srcOrd="4" destOrd="0" presId="urn:microsoft.com/office/officeart/2016/7/layout/LinearBlockProcessNumbered"/>
    <dgm:cxn modelId="{2A60B56A-9EE9-44BA-A268-A600C6E4D999}" type="presParOf" srcId="{9C12C6F0-259C-42F1-B3FF-761F55DDB8A6}" destId="{1DAEC1A0-8A76-44FC-BC3A-67A4F37E092B}" srcOrd="0" destOrd="0" presId="urn:microsoft.com/office/officeart/2016/7/layout/LinearBlockProcessNumbered"/>
    <dgm:cxn modelId="{18652840-C3AE-4714-8CCB-3A3B4DD62030}" type="presParOf" srcId="{9C12C6F0-259C-42F1-B3FF-761F55DDB8A6}" destId="{795977B4-0A1F-4140-81DC-B2C35CAD0337}" srcOrd="1" destOrd="0" presId="urn:microsoft.com/office/officeart/2016/7/layout/LinearBlockProcessNumbered"/>
    <dgm:cxn modelId="{2ACC6DE7-5087-4625-9915-C4AADC1AE78C}" type="presParOf" srcId="{9C12C6F0-259C-42F1-B3FF-761F55DDB8A6}" destId="{CEE243E3-3942-4316-88F5-F501354682A8}"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2164F93-2BAC-421B-A066-2692153EFCA4}"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55FB2A70-90D9-4897-867D-DD9C2D8131D7}">
      <dgm:prSet/>
      <dgm:spPr/>
      <dgm:t>
        <a:bodyPr/>
        <a:lstStyle/>
        <a:p>
          <a:r>
            <a:rPr lang="en-US"/>
            <a:t>Use Azure dashboards (demo)</a:t>
          </a:r>
        </a:p>
      </dgm:t>
    </dgm:pt>
    <dgm:pt modelId="{D9D98190-1971-42C9-9CAE-094AF615A4AB}" type="parTrans" cxnId="{A41FB83D-C6E2-4F89-8930-A927918D4F20}">
      <dgm:prSet/>
      <dgm:spPr/>
      <dgm:t>
        <a:bodyPr/>
        <a:lstStyle/>
        <a:p>
          <a:endParaRPr lang="en-US"/>
        </a:p>
      </dgm:t>
    </dgm:pt>
    <dgm:pt modelId="{A7B5AC60-50D5-4EF8-BEEB-800F10C14980}" type="sibTrans" cxnId="{A41FB83D-C6E2-4F89-8930-A927918D4F20}">
      <dgm:prSet/>
      <dgm:spPr/>
      <dgm:t>
        <a:bodyPr/>
        <a:lstStyle/>
        <a:p>
          <a:endParaRPr lang="en-US"/>
        </a:p>
      </dgm:t>
    </dgm:pt>
    <dgm:pt modelId="{40C0B450-EED3-4994-BA02-F5616A2F1CAA}">
      <dgm:prSet/>
      <dgm:spPr/>
      <dgm:t>
        <a:bodyPr/>
        <a:lstStyle/>
        <a:p>
          <a:r>
            <a:rPr lang="en-US">
              <a:hlinkClick xmlns:r="http://schemas.openxmlformats.org/officeDocument/2006/relationships" r:id="rId1"/>
            </a:rPr>
            <a:t>https://docs.microsoft.com/en-us/azure/azure-monitor/learn/tutorial-app-dashboards#add-logs-analytics-query</a:t>
          </a:r>
          <a:r>
            <a:rPr lang="en-US"/>
            <a:t> </a:t>
          </a:r>
        </a:p>
      </dgm:t>
    </dgm:pt>
    <dgm:pt modelId="{B3BC284C-C905-43D5-97F3-6456186802BA}" type="parTrans" cxnId="{2A6C83A3-DC2A-4862-8A81-7D16040958D7}">
      <dgm:prSet/>
      <dgm:spPr/>
      <dgm:t>
        <a:bodyPr/>
        <a:lstStyle/>
        <a:p>
          <a:endParaRPr lang="en-US"/>
        </a:p>
      </dgm:t>
    </dgm:pt>
    <dgm:pt modelId="{A9D65555-E63A-43AC-A12F-757E786BC240}" type="sibTrans" cxnId="{2A6C83A3-DC2A-4862-8A81-7D16040958D7}">
      <dgm:prSet/>
      <dgm:spPr/>
      <dgm:t>
        <a:bodyPr/>
        <a:lstStyle/>
        <a:p>
          <a:endParaRPr lang="en-US"/>
        </a:p>
      </dgm:t>
    </dgm:pt>
    <dgm:pt modelId="{E7B8DCFE-0F39-43B0-A91D-0D142CF8F908}">
      <dgm:prSet/>
      <dgm:spPr/>
      <dgm:t>
        <a:bodyPr/>
        <a:lstStyle/>
        <a:p>
          <a:r>
            <a:rPr lang="en-US"/>
            <a:t>Use PowerBI</a:t>
          </a:r>
        </a:p>
      </dgm:t>
    </dgm:pt>
    <dgm:pt modelId="{3ABBE75D-8C76-41A4-AC97-4D190A233052}" type="parTrans" cxnId="{1E140536-9425-4144-B502-33ABC95F9DB7}">
      <dgm:prSet/>
      <dgm:spPr/>
      <dgm:t>
        <a:bodyPr/>
        <a:lstStyle/>
        <a:p>
          <a:endParaRPr lang="en-US"/>
        </a:p>
      </dgm:t>
    </dgm:pt>
    <dgm:pt modelId="{72849C1C-6A4E-4C1E-8B95-2BA92337B553}" type="sibTrans" cxnId="{1E140536-9425-4144-B502-33ABC95F9DB7}">
      <dgm:prSet/>
      <dgm:spPr/>
      <dgm:t>
        <a:bodyPr/>
        <a:lstStyle/>
        <a:p>
          <a:endParaRPr lang="en-US"/>
        </a:p>
      </dgm:t>
    </dgm:pt>
    <dgm:pt modelId="{05083FEC-B1CC-4D99-9CF7-F24C3AB10F4F}">
      <dgm:prSet/>
      <dgm:spPr/>
      <dgm:t>
        <a:bodyPr/>
        <a:lstStyle/>
        <a:p>
          <a:r>
            <a:rPr lang="en-US" dirty="0">
              <a:hlinkClick xmlns:r="http://schemas.openxmlformats.org/officeDocument/2006/relationships" r:id="rId2"/>
            </a:rPr>
            <a:t>https://docs.microsoft.com/en-us/azure/azure-monitor/app/export-power-bi</a:t>
          </a:r>
          <a:r>
            <a:rPr lang="en-US" dirty="0"/>
            <a:t> </a:t>
          </a:r>
        </a:p>
      </dgm:t>
    </dgm:pt>
    <dgm:pt modelId="{F839443E-41B2-4C8A-95C4-EAEEA6FD0BE4}" type="parTrans" cxnId="{614C0E5F-F50D-45CE-B262-9D170D9E634F}">
      <dgm:prSet/>
      <dgm:spPr/>
      <dgm:t>
        <a:bodyPr/>
        <a:lstStyle/>
        <a:p>
          <a:endParaRPr lang="en-US"/>
        </a:p>
      </dgm:t>
    </dgm:pt>
    <dgm:pt modelId="{9734E580-90C7-4D94-9A42-01FAA85FBFC8}" type="sibTrans" cxnId="{614C0E5F-F50D-45CE-B262-9D170D9E634F}">
      <dgm:prSet/>
      <dgm:spPr/>
      <dgm:t>
        <a:bodyPr/>
        <a:lstStyle/>
        <a:p>
          <a:endParaRPr lang="en-US"/>
        </a:p>
      </dgm:t>
    </dgm:pt>
    <dgm:pt modelId="{691413FF-8502-40BC-8724-2B55768EA4A6}">
      <dgm:prSet/>
      <dgm:spPr/>
      <dgm:t>
        <a:bodyPr/>
        <a:lstStyle/>
        <a:p>
          <a:r>
            <a:rPr lang="en-US" dirty="0"/>
            <a:t>Use </a:t>
          </a:r>
          <a:r>
            <a:rPr lang="en-US" strike="noStrike" dirty="0" err="1"/>
            <a:t>Jupyter</a:t>
          </a:r>
          <a:r>
            <a:rPr lang="en-US" strike="noStrike" dirty="0"/>
            <a:t>/</a:t>
          </a:r>
          <a:r>
            <a:rPr lang="en-US" dirty="0"/>
            <a:t>Azure Monitor workbooks</a:t>
          </a:r>
        </a:p>
      </dgm:t>
    </dgm:pt>
    <dgm:pt modelId="{ADB09686-DE39-499D-AA22-A866FD8F6198}" type="parTrans" cxnId="{447BA2F7-E203-44B1-9CD0-92A4F7A4F403}">
      <dgm:prSet/>
      <dgm:spPr/>
      <dgm:t>
        <a:bodyPr/>
        <a:lstStyle/>
        <a:p>
          <a:endParaRPr lang="en-US"/>
        </a:p>
      </dgm:t>
    </dgm:pt>
    <dgm:pt modelId="{8B39EC94-4555-466C-A704-926F863C2BAE}" type="sibTrans" cxnId="{447BA2F7-E203-44B1-9CD0-92A4F7A4F403}">
      <dgm:prSet/>
      <dgm:spPr/>
      <dgm:t>
        <a:bodyPr/>
        <a:lstStyle/>
        <a:p>
          <a:endParaRPr lang="en-US"/>
        </a:p>
      </dgm:t>
    </dgm:pt>
    <dgm:pt modelId="{EA4693A6-500B-4B9D-9AAA-06E49DEA54E9}">
      <dgm:prSet/>
      <dgm:spPr/>
      <dgm:t>
        <a:bodyPr/>
        <a:lstStyle/>
        <a:p>
          <a:r>
            <a:rPr lang="en-US">
              <a:hlinkClick xmlns:r="http://schemas.openxmlformats.org/officeDocument/2006/relationships" r:id="rId3"/>
            </a:rPr>
            <a:t>https://docs.microsoft.com/en-us/azure/azure-monitor/app/usage-workbooks</a:t>
          </a:r>
          <a:r>
            <a:rPr lang="en-US"/>
            <a:t> </a:t>
          </a:r>
        </a:p>
      </dgm:t>
    </dgm:pt>
    <dgm:pt modelId="{5C099682-B4DA-452E-B160-82FDB35D3C02}" type="parTrans" cxnId="{66EBAE07-998D-4496-9465-D66839CDF3D7}">
      <dgm:prSet/>
      <dgm:spPr/>
      <dgm:t>
        <a:bodyPr/>
        <a:lstStyle/>
        <a:p>
          <a:endParaRPr lang="en-US"/>
        </a:p>
      </dgm:t>
    </dgm:pt>
    <dgm:pt modelId="{6F4A753A-96C3-4A5D-9353-7EEA5BC08464}" type="sibTrans" cxnId="{66EBAE07-998D-4496-9465-D66839CDF3D7}">
      <dgm:prSet/>
      <dgm:spPr/>
      <dgm:t>
        <a:bodyPr/>
        <a:lstStyle/>
        <a:p>
          <a:endParaRPr lang="en-US"/>
        </a:p>
      </dgm:t>
    </dgm:pt>
    <dgm:pt modelId="{27314FB1-280F-4933-9067-92D9439EA917}" type="pres">
      <dgm:prSet presAssocID="{42164F93-2BAC-421B-A066-2692153EFCA4}" presName="root" presStyleCnt="0">
        <dgm:presLayoutVars>
          <dgm:dir/>
          <dgm:resizeHandles val="exact"/>
        </dgm:presLayoutVars>
      </dgm:prSet>
      <dgm:spPr/>
    </dgm:pt>
    <dgm:pt modelId="{C7449B7A-3003-4C82-9DAA-799438659E26}" type="pres">
      <dgm:prSet presAssocID="{55FB2A70-90D9-4897-867D-DD9C2D8131D7}" presName="compNode" presStyleCnt="0"/>
      <dgm:spPr/>
    </dgm:pt>
    <dgm:pt modelId="{CB44A9C2-E0EE-4500-8D1A-D1A036CEC4B7}" type="pres">
      <dgm:prSet presAssocID="{55FB2A70-90D9-4897-867D-DD9C2D8131D7}" presName="bgRect" presStyleLbl="bgShp" presStyleIdx="0" presStyleCnt="3"/>
      <dgm:spPr/>
    </dgm:pt>
    <dgm:pt modelId="{F53CC079-E858-4654-894B-6FF3BC5EE00F}" type="pres">
      <dgm:prSet presAssocID="{55FB2A70-90D9-4897-867D-DD9C2D8131D7}" presName="iconRect" presStyleLbl="node1" presStyleIdx="0"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Laptop"/>
        </a:ext>
      </dgm:extLst>
    </dgm:pt>
    <dgm:pt modelId="{B884AEE2-25AC-4BDD-B324-62AE09D3EF0A}" type="pres">
      <dgm:prSet presAssocID="{55FB2A70-90D9-4897-867D-DD9C2D8131D7}" presName="spaceRect" presStyleCnt="0"/>
      <dgm:spPr/>
    </dgm:pt>
    <dgm:pt modelId="{A480EE4E-1BCD-42C2-A5FC-0D6214E78731}" type="pres">
      <dgm:prSet presAssocID="{55FB2A70-90D9-4897-867D-DD9C2D8131D7}" presName="parTx" presStyleLbl="revTx" presStyleIdx="0" presStyleCnt="6">
        <dgm:presLayoutVars>
          <dgm:chMax val="0"/>
          <dgm:chPref val="0"/>
        </dgm:presLayoutVars>
      </dgm:prSet>
      <dgm:spPr/>
    </dgm:pt>
    <dgm:pt modelId="{3D11D5CA-691A-486C-A620-A15EF5FAC224}" type="pres">
      <dgm:prSet presAssocID="{55FB2A70-90D9-4897-867D-DD9C2D8131D7}" presName="desTx" presStyleLbl="revTx" presStyleIdx="1" presStyleCnt="6">
        <dgm:presLayoutVars/>
      </dgm:prSet>
      <dgm:spPr/>
    </dgm:pt>
    <dgm:pt modelId="{8C1D9D60-8E46-4A76-93C7-BC5059E478FA}" type="pres">
      <dgm:prSet presAssocID="{A7B5AC60-50D5-4EF8-BEEB-800F10C14980}" presName="sibTrans" presStyleCnt="0"/>
      <dgm:spPr/>
    </dgm:pt>
    <dgm:pt modelId="{29F6C556-9650-4C5D-AEFB-1CBF46363E4D}" type="pres">
      <dgm:prSet presAssocID="{E7B8DCFE-0F39-43B0-A91D-0D142CF8F908}" presName="compNode" presStyleCnt="0"/>
      <dgm:spPr/>
    </dgm:pt>
    <dgm:pt modelId="{7D66BDFF-20DE-4BE1-93C3-2B063786D864}" type="pres">
      <dgm:prSet presAssocID="{E7B8DCFE-0F39-43B0-A91D-0D142CF8F908}" presName="bgRect" presStyleLbl="bgShp" presStyleIdx="1" presStyleCnt="3"/>
      <dgm:spPr/>
    </dgm:pt>
    <dgm:pt modelId="{1B588ADA-6416-495F-8501-5FB14A3F9A1F}" type="pres">
      <dgm:prSet presAssocID="{E7B8DCFE-0F39-43B0-A91D-0D142CF8F908}" presName="iconRect" presStyleLbl="node1" presStyleIdx="1" presStyleCnt="3"/>
      <dgm:spPr>
        <a:blipFill>
          <a:blip xmlns:r="http://schemas.openxmlformats.org/officeDocument/2006/relationships" r:embed="rId6">
            <a:extLs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Bar chart"/>
        </a:ext>
      </dgm:extLst>
    </dgm:pt>
    <dgm:pt modelId="{8FBC33C8-5032-48B7-AD41-4A646293BC0E}" type="pres">
      <dgm:prSet presAssocID="{E7B8DCFE-0F39-43B0-A91D-0D142CF8F908}" presName="spaceRect" presStyleCnt="0"/>
      <dgm:spPr/>
    </dgm:pt>
    <dgm:pt modelId="{0162A75B-A956-4FD1-AD59-EE534A5476C2}" type="pres">
      <dgm:prSet presAssocID="{E7B8DCFE-0F39-43B0-A91D-0D142CF8F908}" presName="parTx" presStyleLbl="revTx" presStyleIdx="2" presStyleCnt="6">
        <dgm:presLayoutVars>
          <dgm:chMax val="0"/>
          <dgm:chPref val="0"/>
        </dgm:presLayoutVars>
      </dgm:prSet>
      <dgm:spPr/>
    </dgm:pt>
    <dgm:pt modelId="{264B944E-41C2-4CA3-BC89-FE35DEFC5CE6}" type="pres">
      <dgm:prSet presAssocID="{E7B8DCFE-0F39-43B0-A91D-0D142CF8F908}" presName="desTx" presStyleLbl="revTx" presStyleIdx="3" presStyleCnt="6">
        <dgm:presLayoutVars/>
      </dgm:prSet>
      <dgm:spPr/>
    </dgm:pt>
    <dgm:pt modelId="{2BE9D025-DC7D-4F10-B522-3EDF3438A32D}" type="pres">
      <dgm:prSet presAssocID="{72849C1C-6A4E-4C1E-8B95-2BA92337B553}" presName="sibTrans" presStyleCnt="0"/>
      <dgm:spPr/>
    </dgm:pt>
    <dgm:pt modelId="{DBF6A183-5102-47A2-AB13-D7DB49D5DE65}" type="pres">
      <dgm:prSet presAssocID="{691413FF-8502-40BC-8724-2B55768EA4A6}" presName="compNode" presStyleCnt="0"/>
      <dgm:spPr/>
    </dgm:pt>
    <dgm:pt modelId="{C44B997E-4A71-4648-970D-38266E6749A0}" type="pres">
      <dgm:prSet presAssocID="{691413FF-8502-40BC-8724-2B55768EA4A6}" presName="bgRect" presStyleLbl="bgShp" presStyleIdx="2" presStyleCnt="3"/>
      <dgm:spPr/>
    </dgm:pt>
    <dgm:pt modelId="{664EDF4F-B5C3-4198-9322-4CC92EB68D64}" type="pres">
      <dgm:prSet presAssocID="{691413FF-8502-40BC-8724-2B55768EA4A6}" presName="iconRect" presStyleLbl="node1" presStyleIdx="2" presStyleCnt="3"/>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Cloud"/>
        </a:ext>
      </dgm:extLst>
    </dgm:pt>
    <dgm:pt modelId="{7F5F4D54-171A-4341-8DD8-F142B43C77F5}" type="pres">
      <dgm:prSet presAssocID="{691413FF-8502-40BC-8724-2B55768EA4A6}" presName="spaceRect" presStyleCnt="0"/>
      <dgm:spPr/>
    </dgm:pt>
    <dgm:pt modelId="{9741FAB2-3347-4494-A74B-E6E00F0F472D}" type="pres">
      <dgm:prSet presAssocID="{691413FF-8502-40BC-8724-2B55768EA4A6}" presName="parTx" presStyleLbl="revTx" presStyleIdx="4" presStyleCnt="6">
        <dgm:presLayoutVars>
          <dgm:chMax val="0"/>
          <dgm:chPref val="0"/>
        </dgm:presLayoutVars>
      </dgm:prSet>
      <dgm:spPr/>
    </dgm:pt>
    <dgm:pt modelId="{280013C4-D6C4-4424-BF75-36B9ED364719}" type="pres">
      <dgm:prSet presAssocID="{691413FF-8502-40BC-8724-2B55768EA4A6}" presName="desTx" presStyleLbl="revTx" presStyleIdx="5" presStyleCnt="6">
        <dgm:presLayoutVars/>
      </dgm:prSet>
      <dgm:spPr/>
    </dgm:pt>
  </dgm:ptLst>
  <dgm:cxnLst>
    <dgm:cxn modelId="{66EBAE07-998D-4496-9465-D66839CDF3D7}" srcId="{691413FF-8502-40BC-8724-2B55768EA4A6}" destId="{EA4693A6-500B-4B9D-9AAA-06E49DEA54E9}" srcOrd="0" destOrd="0" parTransId="{5C099682-B4DA-452E-B160-82FDB35D3C02}" sibTransId="{6F4A753A-96C3-4A5D-9353-7EEA5BC08464}"/>
    <dgm:cxn modelId="{1E140536-9425-4144-B502-33ABC95F9DB7}" srcId="{42164F93-2BAC-421B-A066-2692153EFCA4}" destId="{E7B8DCFE-0F39-43B0-A91D-0D142CF8F908}" srcOrd="1" destOrd="0" parTransId="{3ABBE75D-8C76-41A4-AC97-4D190A233052}" sibTransId="{72849C1C-6A4E-4C1E-8B95-2BA92337B553}"/>
    <dgm:cxn modelId="{94D9A837-EEA4-40D8-8F25-11D89C42288D}" type="presOf" srcId="{E7B8DCFE-0F39-43B0-A91D-0D142CF8F908}" destId="{0162A75B-A956-4FD1-AD59-EE534A5476C2}" srcOrd="0" destOrd="0" presId="urn:microsoft.com/office/officeart/2018/2/layout/IconVerticalSolidList"/>
    <dgm:cxn modelId="{A41FB83D-C6E2-4F89-8930-A927918D4F20}" srcId="{42164F93-2BAC-421B-A066-2692153EFCA4}" destId="{55FB2A70-90D9-4897-867D-DD9C2D8131D7}" srcOrd="0" destOrd="0" parTransId="{D9D98190-1971-42C9-9CAE-094AF615A4AB}" sibTransId="{A7B5AC60-50D5-4EF8-BEEB-800F10C14980}"/>
    <dgm:cxn modelId="{614C0E5F-F50D-45CE-B262-9D170D9E634F}" srcId="{E7B8DCFE-0F39-43B0-A91D-0D142CF8F908}" destId="{05083FEC-B1CC-4D99-9CF7-F24C3AB10F4F}" srcOrd="0" destOrd="0" parTransId="{F839443E-41B2-4C8A-95C4-EAEEA6FD0BE4}" sibTransId="{9734E580-90C7-4D94-9A42-01FAA85FBFC8}"/>
    <dgm:cxn modelId="{D479C054-43B4-43CB-85B0-F94C79BAC9B5}" type="presOf" srcId="{42164F93-2BAC-421B-A066-2692153EFCA4}" destId="{27314FB1-280F-4933-9067-92D9439EA917}" srcOrd="0" destOrd="0" presId="urn:microsoft.com/office/officeart/2018/2/layout/IconVerticalSolidList"/>
    <dgm:cxn modelId="{7257E17C-F3FD-4AEF-9B90-69FF9C9385AD}" type="presOf" srcId="{691413FF-8502-40BC-8724-2B55768EA4A6}" destId="{9741FAB2-3347-4494-A74B-E6E00F0F472D}" srcOrd="0" destOrd="0" presId="urn:microsoft.com/office/officeart/2018/2/layout/IconVerticalSolidList"/>
    <dgm:cxn modelId="{2A6C83A3-DC2A-4862-8A81-7D16040958D7}" srcId="{55FB2A70-90D9-4897-867D-DD9C2D8131D7}" destId="{40C0B450-EED3-4994-BA02-F5616A2F1CAA}" srcOrd="0" destOrd="0" parTransId="{B3BC284C-C905-43D5-97F3-6456186802BA}" sibTransId="{A9D65555-E63A-43AC-A12F-757E786BC240}"/>
    <dgm:cxn modelId="{BBAFB5B6-D98B-4030-9726-8064EBDD4045}" type="presOf" srcId="{05083FEC-B1CC-4D99-9CF7-F24C3AB10F4F}" destId="{264B944E-41C2-4CA3-BC89-FE35DEFC5CE6}" srcOrd="0" destOrd="0" presId="urn:microsoft.com/office/officeart/2018/2/layout/IconVerticalSolidList"/>
    <dgm:cxn modelId="{BDF129B8-D477-43C1-91A3-61E57825DCEC}" type="presOf" srcId="{EA4693A6-500B-4B9D-9AAA-06E49DEA54E9}" destId="{280013C4-D6C4-4424-BF75-36B9ED364719}" srcOrd="0" destOrd="0" presId="urn:microsoft.com/office/officeart/2018/2/layout/IconVerticalSolidList"/>
    <dgm:cxn modelId="{29075EBB-7CA0-45C4-8BEB-72EEEAFEC8AA}" type="presOf" srcId="{55FB2A70-90D9-4897-867D-DD9C2D8131D7}" destId="{A480EE4E-1BCD-42C2-A5FC-0D6214E78731}" srcOrd="0" destOrd="0" presId="urn:microsoft.com/office/officeart/2018/2/layout/IconVerticalSolidList"/>
    <dgm:cxn modelId="{E0E71FD1-541B-46E0-BECE-108660DDC8C8}" type="presOf" srcId="{40C0B450-EED3-4994-BA02-F5616A2F1CAA}" destId="{3D11D5CA-691A-486C-A620-A15EF5FAC224}" srcOrd="0" destOrd="0" presId="urn:microsoft.com/office/officeart/2018/2/layout/IconVerticalSolidList"/>
    <dgm:cxn modelId="{447BA2F7-E203-44B1-9CD0-92A4F7A4F403}" srcId="{42164F93-2BAC-421B-A066-2692153EFCA4}" destId="{691413FF-8502-40BC-8724-2B55768EA4A6}" srcOrd="2" destOrd="0" parTransId="{ADB09686-DE39-499D-AA22-A866FD8F6198}" sibTransId="{8B39EC94-4555-466C-A704-926F863C2BAE}"/>
    <dgm:cxn modelId="{9ED941CA-B9D0-4585-B505-0B9946769B80}" type="presParOf" srcId="{27314FB1-280F-4933-9067-92D9439EA917}" destId="{C7449B7A-3003-4C82-9DAA-799438659E26}" srcOrd="0" destOrd="0" presId="urn:microsoft.com/office/officeart/2018/2/layout/IconVerticalSolidList"/>
    <dgm:cxn modelId="{8EFA9502-CB68-4978-A645-9521EF4BA7F4}" type="presParOf" srcId="{C7449B7A-3003-4C82-9DAA-799438659E26}" destId="{CB44A9C2-E0EE-4500-8D1A-D1A036CEC4B7}" srcOrd="0" destOrd="0" presId="urn:microsoft.com/office/officeart/2018/2/layout/IconVerticalSolidList"/>
    <dgm:cxn modelId="{F279E4E7-757A-46D2-8A2E-6BEB7C736181}" type="presParOf" srcId="{C7449B7A-3003-4C82-9DAA-799438659E26}" destId="{F53CC079-E858-4654-894B-6FF3BC5EE00F}" srcOrd="1" destOrd="0" presId="urn:microsoft.com/office/officeart/2018/2/layout/IconVerticalSolidList"/>
    <dgm:cxn modelId="{9E27BA39-89E7-4BCE-9221-EB3457E62555}" type="presParOf" srcId="{C7449B7A-3003-4C82-9DAA-799438659E26}" destId="{B884AEE2-25AC-4BDD-B324-62AE09D3EF0A}" srcOrd="2" destOrd="0" presId="urn:microsoft.com/office/officeart/2018/2/layout/IconVerticalSolidList"/>
    <dgm:cxn modelId="{40F88CA4-3122-416A-8F9A-8F110891FE0B}" type="presParOf" srcId="{C7449B7A-3003-4C82-9DAA-799438659E26}" destId="{A480EE4E-1BCD-42C2-A5FC-0D6214E78731}" srcOrd="3" destOrd="0" presId="urn:microsoft.com/office/officeart/2018/2/layout/IconVerticalSolidList"/>
    <dgm:cxn modelId="{9BFF7F5D-C943-4279-9EF2-4947749876C1}" type="presParOf" srcId="{C7449B7A-3003-4C82-9DAA-799438659E26}" destId="{3D11D5CA-691A-486C-A620-A15EF5FAC224}" srcOrd="4" destOrd="0" presId="urn:microsoft.com/office/officeart/2018/2/layout/IconVerticalSolidList"/>
    <dgm:cxn modelId="{F8CA0315-E077-43E9-B6FF-E25E0CF5568A}" type="presParOf" srcId="{27314FB1-280F-4933-9067-92D9439EA917}" destId="{8C1D9D60-8E46-4A76-93C7-BC5059E478FA}" srcOrd="1" destOrd="0" presId="urn:microsoft.com/office/officeart/2018/2/layout/IconVerticalSolidList"/>
    <dgm:cxn modelId="{FD22601E-4AD6-40F2-B955-10BA0DED83D3}" type="presParOf" srcId="{27314FB1-280F-4933-9067-92D9439EA917}" destId="{29F6C556-9650-4C5D-AEFB-1CBF46363E4D}" srcOrd="2" destOrd="0" presId="urn:microsoft.com/office/officeart/2018/2/layout/IconVerticalSolidList"/>
    <dgm:cxn modelId="{1F835FB3-DF64-4978-A7FE-C5B806248358}" type="presParOf" srcId="{29F6C556-9650-4C5D-AEFB-1CBF46363E4D}" destId="{7D66BDFF-20DE-4BE1-93C3-2B063786D864}" srcOrd="0" destOrd="0" presId="urn:microsoft.com/office/officeart/2018/2/layout/IconVerticalSolidList"/>
    <dgm:cxn modelId="{7BE68D6A-77DA-4306-95BF-716A75E75D6E}" type="presParOf" srcId="{29F6C556-9650-4C5D-AEFB-1CBF46363E4D}" destId="{1B588ADA-6416-495F-8501-5FB14A3F9A1F}" srcOrd="1" destOrd="0" presId="urn:microsoft.com/office/officeart/2018/2/layout/IconVerticalSolidList"/>
    <dgm:cxn modelId="{4CB529EB-A6B9-41BA-9BD2-F22DD2B589B1}" type="presParOf" srcId="{29F6C556-9650-4C5D-AEFB-1CBF46363E4D}" destId="{8FBC33C8-5032-48B7-AD41-4A646293BC0E}" srcOrd="2" destOrd="0" presId="urn:microsoft.com/office/officeart/2018/2/layout/IconVerticalSolidList"/>
    <dgm:cxn modelId="{51D21D7B-3F0D-4DE0-9E3B-B9A822D403A9}" type="presParOf" srcId="{29F6C556-9650-4C5D-AEFB-1CBF46363E4D}" destId="{0162A75B-A956-4FD1-AD59-EE534A5476C2}" srcOrd="3" destOrd="0" presId="urn:microsoft.com/office/officeart/2018/2/layout/IconVerticalSolidList"/>
    <dgm:cxn modelId="{F355D946-F3CD-487A-AF84-EAF47FB7AD54}" type="presParOf" srcId="{29F6C556-9650-4C5D-AEFB-1CBF46363E4D}" destId="{264B944E-41C2-4CA3-BC89-FE35DEFC5CE6}" srcOrd="4" destOrd="0" presId="urn:microsoft.com/office/officeart/2018/2/layout/IconVerticalSolidList"/>
    <dgm:cxn modelId="{7290C8F5-07D6-4E8F-987F-80111A43DA3C}" type="presParOf" srcId="{27314FB1-280F-4933-9067-92D9439EA917}" destId="{2BE9D025-DC7D-4F10-B522-3EDF3438A32D}" srcOrd="3" destOrd="0" presId="urn:microsoft.com/office/officeart/2018/2/layout/IconVerticalSolidList"/>
    <dgm:cxn modelId="{4A374D90-8ECD-4300-A827-7CE4137D6AA8}" type="presParOf" srcId="{27314FB1-280F-4933-9067-92D9439EA917}" destId="{DBF6A183-5102-47A2-AB13-D7DB49D5DE65}" srcOrd="4" destOrd="0" presId="urn:microsoft.com/office/officeart/2018/2/layout/IconVerticalSolidList"/>
    <dgm:cxn modelId="{1E3B85AF-253E-45A0-9DE0-77FDB0D474B6}" type="presParOf" srcId="{DBF6A183-5102-47A2-AB13-D7DB49D5DE65}" destId="{C44B997E-4A71-4648-970D-38266E6749A0}" srcOrd="0" destOrd="0" presId="urn:microsoft.com/office/officeart/2018/2/layout/IconVerticalSolidList"/>
    <dgm:cxn modelId="{CFB87F08-BE64-4589-B4AD-A12929CA4BDC}" type="presParOf" srcId="{DBF6A183-5102-47A2-AB13-D7DB49D5DE65}" destId="{664EDF4F-B5C3-4198-9322-4CC92EB68D64}" srcOrd="1" destOrd="0" presId="urn:microsoft.com/office/officeart/2018/2/layout/IconVerticalSolidList"/>
    <dgm:cxn modelId="{90FFAD8C-021C-4403-9172-1CF621027677}" type="presParOf" srcId="{DBF6A183-5102-47A2-AB13-D7DB49D5DE65}" destId="{7F5F4D54-171A-4341-8DD8-F142B43C77F5}" srcOrd="2" destOrd="0" presId="urn:microsoft.com/office/officeart/2018/2/layout/IconVerticalSolidList"/>
    <dgm:cxn modelId="{B2BBF83F-476F-403E-9B57-57CF9A58084F}" type="presParOf" srcId="{DBF6A183-5102-47A2-AB13-D7DB49D5DE65}" destId="{9741FAB2-3347-4494-A74B-E6E00F0F472D}" srcOrd="3" destOrd="0" presId="urn:microsoft.com/office/officeart/2018/2/layout/IconVerticalSolidList"/>
    <dgm:cxn modelId="{1A00FC07-0CEC-4887-B6E6-C2276906415E}" type="presParOf" srcId="{DBF6A183-5102-47A2-AB13-D7DB49D5DE65}" destId="{280013C4-D6C4-4424-BF75-36B9ED364719}"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EB7856-F382-4016-8A87-0EEE544F1DFC}"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C58D984-FDCD-41B9-A779-E35DCE21C737}">
      <dgm:prSet/>
      <dgm:spPr/>
      <dgm:t>
        <a:bodyPr/>
        <a:lstStyle/>
        <a:p>
          <a:r>
            <a:rPr lang="da-DK"/>
            <a:t>2019 release wave 2: Long Running SQL Queries</a:t>
          </a:r>
          <a:endParaRPr lang="en-US"/>
        </a:p>
      </dgm:t>
    </dgm:pt>
    <dgm:pt modelId="{02A98923-895F-41A7-BFD9-20E01F3F07B4}" type="parTrans" cxnId="{54B6FBC9-F677-42C5-8539-133F49FBC077}">
      <dgm:prSet/>
      <dgm:spPr/>
      <dgm:t>
        <a:bodyPr/>
        <a:lstStyle/>
        <a:p>
          <a:endParaRPr lang="en-US"/>
        </a:p>
      </dgm:t>
    </dgm:pt>
    <dgm:pt modelId="{D5887FEB-53E4-449F-AD15-79328B48B463}" type="sibTrans" cxnId="{54B6FBC9-F677-42C5-8539-133F49FBC077}">
      <dgm:prSet/>
      <dgm:spPr/>
      <dgm:t>
        <a:bodyPr/>
        <a:lstStyle/>
        <a:p>
          <a:endParaRPr lang="en-US"/>
        </a:p>
      </dgm:t>
    </dgm:pt>
    <dgm:pt modelId="{19A2AFC0-E0EC-4171-94FA-67728B9F4B12}">
      <dgm:prSet/>
      <dgm:spPr/>
      <dgm:t>
        <a:bodyPr/>
        <a:lstStyle/>
        <a:p>
          <a:r>
            <a:rPr lang="da-DK"/>
            <a:t>2019 release wave 2 update 3: Authorization</a:t>
          </a:r>
          <a:endParaRPr lang="en-US"/>
        </a:p>
      </dgm:t>
    </dgm:pt>
    <dgm:pt modelId="{636E903E-0E95-4535-9280-95030B7F9ABD}" type="parTrans" cxnId="{8205A3AC-F935-4715-8D70-EBB4E78290A9}">
      <dgm:prSet/>
      <dgm:spPr/>
      <dgm:t>
        <a:bodyPr/>
        <a:lstStyle/>
        <a:p>
          <a:endParaRPr lang="en-US"/>
        </a:p>
      </dgm:t>
    </dgm:pt>
    <dgm:pt modelId="{90CFDE2B-7CA9-44DF-9923-2C5CFB5B8DB5}" type="sibTrans" cxnId="{8205A3AC-F935-4715-8D70-EBB4E78290A9}">
      <dgm:prSet/>
      <dgm:spPr/>
      <dgm:t>
        <a:bodyPr/>
        <a:lstStyle/>
        <a:p>
          <a:endParaRPr lang="en-US"/>
        </a:p>
      </dgm:t>
    </dgm:pt>
    <dgm:pt modelId="{2344BAF1-1C5D-4D08-AF30-142E338C430B}">
      <dgm:prSet/>
      <dgm:spPr/>
      <dgm:t>
        <a:bodyPr/>
        <a:lstStyle/>
        <a:p>
          <a:r>
            <a:rPr lang="da-DK" dirty="0"/>
            <a:t>2020 release wave 1: Web Service Requests</a:t>
          </a:r>
          <a:endParaRPr lang="en-US" dirty="0"/>
        </a:p>
      </dgm:t>
    </dgm:pt>
    <dgm:pt modelId="{46059B1D-A867-4703-8B42-3B251D0AF266}" type="parTrans" cxnId="{A5685139-CBC2-4504-B3D5-F43CE8623097}">
      <dgm:prSet/>
      <dgm:spPr/>
      <dgm:t>
        <a:bodyPr/>
        <a:lstStyle/>
        <a:p>
          <a:endParaRPr lang="en-US"/>
        </a:p>
      </dgm:t>
    </dgm:pt>
    <dgm:pt modelId="{78560786-1B3A-4AB9-B104-B513B27AC3FA}" type="sibTrans" cxnId="{A5685139-CBC2-4504-B3D5-F43CE8623097}">
      <dgm:prSet/>
      <dgm:spPr/>
      <dgm:t>
        <a:bodyPr/>
        <a:lstStyle/>
        <a:p>
          <a:endParaRPr lang="en-US"/>
        </a:p>
      </dgm:t>
    </dgm:pt>
    <dgm:pt modelId="{1A6769EC-B8D7-400D-97C2-688C1A2C1430}">
      <dgm:prSet/>
      <dgm:spPr/>
      <dgm:t>
        <a:bodyPr/>
        <a:lstStyle/>
        <a:p>
          <a:r>
            <a:rPr lang="da-DK" dirty="0"/>
            <a:t>2020 release wave 1: Report execution</a:t>
          </a:r>
          <a:endParaRPr lang="en-US" dirty="0"/>
        </a:p>
      </dgm:t>
    </dgm:pt>
    <dgm:pt modelId="{DEF08A0F-3830-4E09-A155-AAB55B4BD059}" type="parTrans" cxnId="{08BF94FA-F191-4300-A472-1F6F58356E83}">
      <dgm:prSet/>
      <dgm:spPr/>
      <dgm:t>
        <a:bodyPr/>
        <a:lstStyle/>
        <a:p>
          <a:endParaRPr lang="en-US"/>
        </a:p>
      </dgm:t>
    </dgm:pt>
    <dgm:pt modelId="{EE4A3406-EFC0-4AF2-B7C8-E6DBD31643E4}" type="sibTrans" cxnId="{08BF94FA-F191-4300-A472-1F6F58356E83}">
      <dgm:prSet/>
      <dgm:spPr/>
      <dgm:t>
        <a:bodyPr/>
        <a:lstStyle/>
        <a:p>
          <a:endParaRPr lang="en-US"/>
        </a:p>
      </dgm:t>
    </dgm:pt>
    <dgm:pt modelId="{1C0F9B13-A30E-43C3-A3EE-4039C93B366E}">
      <dgm:prSet/>
      <dgm:spPr/>
      <dgm:t>
        <a:bodyPr/>
        <a:lstStyle/>
        <a:p>
          <a:r>
            <a:rPr lang="da-DK" dirty="0"/>
            <a:t>2020 release wave 1: Open Company Timings</a:t>
          </a:r>
          <a:endParaRPr lang="en-US" dirty="0"/>
        </a:p>
      </dgm:t>
    </dgm:pt>
    <dgm:pt modelId="{67939FBB-9EFB-4CC6-B52C-14413819BE67}" type="parTrans" cxnId="{6840F820-E236-45DE-AEFA-AC5EDD170D8C}">
      <dgm:prSet/>
      <dgm:spPr/>
      <dgm:t>
        <a:bodyPr/>
        <a:lstStyle/>
        <a:p>
          <a:endParaRPr lang="en-US"/>
        </a:p>
      </dgm:t>
    </dgm:pt>
    <dgm:pt modelId="{612C8555-5FCE-476A-8D9C-3422DEF3DD5C}" type="sibTrans" cxnId="{6840F820-E236-45DE-AEFA-AC5EDD170D8C}">
      <dgm:prSet/>
      <dgm:spPr/>
      <dgm:t>
        <a:bodyPr/>
        <a:lstStyle/>
        <a:p>
          <a:endParaRPr lang="en-US"/>
        </a:p>
      </dgm:t>
    </dgm:pt>
    <dgm:pt modelId="{0438F769-94D1-4B02-9AD4-AA11DA540EAC}">
      <dgm:prSet/>
      <dgm:spPr/>
      <dgm:t>
        <a:bodyPr/>
        <a:lstStyle/>
        <a:p>
          <a:r>
            <a:rPr lang="da-DK" dirty="0"/>
            <a:t>2020 release wave 1 update 1: Company Lifecycle</a:t>
          </a:r>
          <a:endParaRPr lang="en-US" dirty="0"/>
        </a:p>
      </dgm:t>
    </dgm:pt>
    <dgm:pt modelId="{81AFD46C-4FCE-4D34-A312-17663A17FE3C}" type="parTrans" cxnId="{9B6A3EC7-F29F-404E-B10B-E01F8A7A935D}">
      <dgm:prSet/>
      <dgm:spPr/>
      <dgm:t>
        <a:bodyPr/>
        <a:lstStyle/>
        <a:p>
          <a:endParaRPr lang="en-US"/>
        </a:p>
      </dgm:t>
    </dgm:pt>
    <dgm:pt modelId="{DAB0D8C0-E8CA-482C-96BC-774EA4A432B7}" type="sibTrans" cxnId="{9B6A3EC7-F29F-404E-B10B-E01F8A7A935D}">
      <dgm:prSet/>
      <dgm:spPr/>
      <dgm:t>
        <a:bodyPr/>
        <a:lstStyle/>
        <a:p>
          <a:endParaRPr lang="en-US"/>
        </a:p>
      </dgm:t>
    </dgm:pt>
    <dgm:pt modelId="{B465C84A-BF90-4003-822F-73A9EAE4C6AF}">
      <dgm:prSet/>
      <dgm:spPr/>
      <dgm:t>
        <a:bodyPr/>
        <a:lstStyle/>
        <a:p>
          <a:r>
            <a:rPr lang="da-DK" dirty="0"/>
            <a:t>2020 release wave 1 update 1: Update Failures</a:t>
          </a:r>
          <a:endParaRPr lang="en-US" dirty="0"/>
        </a:p>
      </dgm:t>
    </dgm:pt>
    <dgm:pt modelId="{ABE6BE19-C23B-4DAA-A06F-7BD40119C28B}" type="parTrans" cxnId="{7B9A024E-FF78-43BD-A968-ADDCB369CE5F}">
      <dgm:prSet/>
      <dgm:spPr/>
      <dgm:t>
        <a:bodyPr/>
        <a:lstStyle/>
        <a:p>
          <a:endParaRPr lang="en-US"/>
        </a:p>
      </dgm:t>
    </dgm:pt>
    <dgm:pt modelId="{C3F5CD79-10A4-4D57-A335-FE010F12AEB4}" type="sibTrans" cxnId="{7B9A024E-FF78-43BD-A968-ADDCB369CE5F}">
      <dgm:prSet/>
      <dgm:spPr/>
      <dgm:t>
        <a:bodyPr/>
        <a:lstStyle/>
        <a:p>
          <a:endParaRPr lang="en-US"/>
        </a:p>
      </dgm:t>
    </dgm:pt>
    <dgm:pt modelId="{059BE1C1-7786-472A-A0DC-02AC04330B66}" type="pres">
      <dgm:prSet presAssocID="{D8EB7856-F382-4016-8A87-0EEE544F1DFC}" presName="vert0" presStyleCnt="0">
        <dgm:presLayoutVars>
          <dgm:dir/>
          <dgm:animOne val="branch"/>
          <dgm:animLvl val="lvl"/>
        </dgm:presLayoutVars>
      </dgm:prSet>
      <dgm:spPr/>
    </dgm:pt>
    <dgm:pt modelId="{06ECCDB9-6A16-4AF0-BB58-3A0FC4748671}" type="pres">
      <dgm:prSet presAssocID="{5C58D984-FDCD-41B9-A779-E35DCE21C737}" presName="thickLine" presStyleLbl="alignNode1" presStyleIdx="0" presStyleCnt="7"/>
      <dgm:spPr/>
    </dgm:pt>
    <dgm:pt modelId="{C33E0E2B-F905-49C1-B48A-F46088F52F4D}" type="pres">
      <dgm:prSet presAssocID="{5C58D984-FDCD-41B9-A779-E35DCE21C737}" presName="horz1" presStyleCnt="0"/>
      <dgm:spPr/>
    </dgm:pt>
    <dgm:pt modelId="{7E14BDA2-7E6B-478F-890C-2066344FB01C}" type="pres">
      <dgm:prSet presAssocID="{5C58D984-FDCD-41B9-A779-E35DCE21C737}" presName="tx1" presStyleLbl="revTx" presStyleIdx="0" presStyleCnt="7"/>
      <dgm:spPr/>
    </dgm:pt>
    <dgm:pt modelId="{A2756834-4225-41DA-9982-7AB166976E46}" type="pres">
      <dgm:prSet presAssocID="{5C58D984-FDCD-41B9-A779-E35DCE21C737}" presName="vert1" presStyleCnt="0"/>
      <dgm:spPr/>
    </dgm:pt>
    <dgm:pt modelId="{6A8CA44F-EA06-4045-88EB-506C0F13B8C1}" type="pres">
      <dgm:prSet presAssocID="{19A2AFC0-E0EC-4171-94FA-67728B9F4B12}" presName="thickLine" presStyleLbl="alignNode1" presStyleIdx="1" presStyleCnt="7"/>
      <dgm:spPr/>
    </dgm:pt>
    <dgm:pt modelId="{CF269658-2615-4D7E-9CAE-96CBD679AE63}" type="pres">
      <dgm:prSet presAssocID="{19A2AFC0-E0EC-4171-94FA-67728B9F4B12}" presName="horz1" presStyleCnt="0"/>
      <dgm:spPr/>
    </dgm:pt>
    <dgm:pt modelId="{BE10003E-3917-474F-A9F5-D0048DAD6C7A}" type="pres">
      <dgm:prSet presAssocID="{19A2AFC0-E0EC-4171-94FA-67728B9F4B12}" presName="tx1" presStyleLbl="revTx" presStyleIdx="1" presStyleCnt="7"/>
      <dgm:spPr/>
    </dgm:pt>
    <dgm:pt modelId="{658F6B8F-1CA2-4656-B6F4-08270F7BBB8E}" type="pres">
      <dgm:prSet presAssocID="{19A2AFC0-E0EC-4171-94FA-67728B9F4B12}" presName="vert1" presStyleCnt="0"/>
      <dgm:spPr/>
    </dgm:pt>
    <dgm:pt modelId="{39A14AC4-B4DC-4068-AEB4-6A377E774908}" type="pres">
      <dgm:prSet presAssocID="{2344BAF1-1C5D-4D08-AF30-142E338C430B}" presName="thickLine" presStyleLbl="alignNode1" presStyleIdx="2" presStyleCnt="7"/>
      <dgm:spPr/>
    </dgm:pt>
    <dgm:pt modelId="{0BB22B8A-22A9-4C14-A87D-6B3B2AFB381F}" type="pres">
      <dgm:prSet presAssocID="{2344BAF1-1C5D-4D08-AF30-142E338C430B}" presName="horz1" presStyleCnt="0"/>
      <dgm:spPr/>
    </dgm:pt>
    <dgm:pt modelId="{F7CFCA53-0C1E-4872-B898-F85E4FD3727F}" type="pres">
      <dgm:prSet presAssocID="{2344BAF1-1C5D-4D08-AF30-142E338C430B}" presName="tx1" presStyleLbl="revTx" presStyleIdx="2" presStyleCnt="7"/>
      <dgm:spPr/>
    </dgm:pt>
    <dgm:pt modelId="{4DB96B87-9BF1-4C04-80D1-47163A03ADA1}" type="pres">
      <dgm:prSet presAssocID="{2344BAF1-1C5D-4D08-AF30-142E338C430B}" presName="vert1" presStyleCnt="0"/>
      <dgm:spPr/>
    </dgm:pt>
    <dgm:pt modelId="{C02742DC-CEE3-4E79-9975-8B2B16C4D71A}" type="pres">
      <dgm:prSet presAssocID="{1A6769EC-B8D7-400D-97C2-688C1A2C1430}" presName="thickLine" presStyleLbl="alignNode1" presStyleIdx="3" presStyleCnt="7"/>
      <dgm:spPr/>
    </dgm:pt>
    <dgm:pt modelId="{16D7B513-6A7A-4EA2-A53E-0B37207D21D9}" type="pres">
      <dgm:prSet presAssocID="{1A6769EC-B8D7-400D-97C2-688C1A2C1430}" presName="horz1" presStyleCnt="0"/>
      <dgm:spPr/>
    </dgm:pt>
    <dgm:pt modelId="{E5CAE472-DCDE-43AC-96A7-86D1DBAD2C26}" type="pres">
      <dgm:prSet presAssocID="{1A6769EC-B8D7-400D-97C2-688C1A2C1430}" presName="tx1" presStyleLbl="revTx" presStyleIdx="3" presStyleCnt="7"/>
      <dgm:spPr/>
    </dgm:pt>
    <dgm:pt modelId="{DF3E6184-BBE0-470F-8EE9-C5CCC90FDB67}" type="pres">
      <dgm:prSet presAssocID="{1A6769EC-B8D7-400D-97C2-688C1A2C1430}" presName="vert1" presStyleCnt="0"/>
      <dgm:spPr/>
    </dgm:pt>
    <dgm:pt modelId="{6985B19C-1E2C-4208-958C-FDFF7E0C4D6B}" type="pres">
      <dgm:prSet presAssocID="{1C0F9B13-A30E-43C3-A3EE-4039C93B366E}" presName="thickLine" presStyleLbl="alignNode1" presStyleIdx="4" presStyleCnt="7"/>
      <dgm:spPr/>
    </dgm:pt>
    <dgm:pt modelId="{8147ABC2-EB94-4F71-B602-2D20A9902EEB}" type="pres">
      <dgm:prSet presAssocID="{1C0F9B13-A30E-43C3-A3EE-4039C93B366E}" presName="horz1" presStyleCnt="0"/>
      <dgm:spPr/>
    </dgm:pt>
    <dgm:pt modelId="{7430F2DD-6071-4E19-BD9B-70C34A4371A8}" type="pres">
      <dgm:prSet presAssocID="{1C0F9B13-A30E-43C3-A3EE-4039C93B366E}" presName="tx1" presStyleLbl="revTx" presStyleIdx="4" presStyleCnt="7"/>
      <dgm:spPr/>
    </dgm:pt>
    <dgm:pt modelId="{8658F835-25EE-40CE-A3C7-B271FB7E7993}" type="pres">
      <dgm:prSet presAssocID="{1C0F9B13-A30E-43C3-A3EE-4039C93B366E}" presName="vert1" presStyleCnt="0"/>
      <dgm:spPr/>
    </dgm:pt>
    <dgm:pt modelId="{0EF2A72B-FA2A-403D-B4EC-3CCD464790E6}" type="pres">
      <dgm:prSet presAssocID="{0438F769-94D1-4B02-9AD4-AA11DA540EAC}" presName="thickLine" presStyleLbl="alignNode1" presStyleIdx="5" presStyleCnt="7"/>
      <dgm:spPr/>
    </dgm:pt>
    <dgm:pt modelId="{C770836F-CBB8-47E4-83BC-7801D4D39AA2}" type="pres">
      <dgm:prSet presAssocID="{0438F769-94D1-4B02-9AD4-AA11DA540EAC}" presName="horz1" presStyleCnt="0"/>
      <dgm:spPr/>
    </dgm:pt>
    <dgm:pt modelId="{855FCFBF-143D-4E1F-A476-CC7A4E9391D8}" type="pres">
      <dgm:prSet presAssocID="{0438F769-94D1-4B02-9AD4-AA11DA540EAC}" presName="tx1" presStyleLbl="revTx" presStyleIdx="5" presStyleCnt="7"/>
      <dgm:spPr/>
    </dgm:pt>
    <dgm:pt modelId="{5DD8E5F0-E653-4D54-955D-2EC41A530B66}" type="pres">
      <dgm:prSet presAssocID="{0438F769-94D1-4B02-9AD4-AA11DA540EAC}" presName="vert1" presStyleCnt="0"/>
      <dgm:spPr/>
    </dgm:pt>
    <dgm:pt modelId="{31FEA4B7-F1C1-478C-805C-03AB9A88F8DA}" type="pres">
      <dgm:prSet presAssocID="{B465C84A-BF90-4003-822F-73A9EAE4C6AF}" presName="thickLine" presStyleLbl="alignNode1" presStyleIdx="6" presStyleCnt="7"/>
      <dgm:spPr/>
    </dgm:pt>
    <dgm:pt modelId="{F35492CA-8EAF-4F7E-90F3-41E044FE81CB}" type="pres">
      <dgm:prSet presAssocID="{B465C84A-BF90-4003-822F-73A9EAE4C6AF}" presName="horz1" presStyleCnt="0"/>
      <dgm:spPr/>
    </dgm:pt>
    <dgm:pt modelId="{5F384F8A-BA72-4FD0-862A-3B2E36920991}" type="pres">
      <dgm:prSet presAssocID="{B465C84A-BF90-4003-822F-73A9EAE4C6AF}" presName="tx1" presStyleLbl="revTx" presStyleIdx="6" presStyleCnt="7"/>
      <dgm:spPr/>
    </dgm:pt>
    <dgm:pt modelId="{29492363-C9B7-49C0-AA4C-8876927E666C}" type="pres">
      <dgm:prSet presAssocID="{B465C84A-BF90-4003-822F-73A9EAE4C6AF}" presName="vert1" presStyleCnt="0"/>
      <dgm:spPr/>
    </dgm:pt>
  </dgm:ptLst>
  <dgm:cxnLst>
    <dgm:cxn modelId="{0187ED01-9D26-4817-BB06-58DAF7542E8D}" type="presOf" srcId="{1A6769EC-B8D7-400D-97C2-688C1A2C1430}" destId="{E5CAE472-DCDE-43AC-96A7-86D1DBAD2C26}" srcOrd="0" destOrd="0" presId="urn:microsoft.com/office/officeart/2008/layout/LinedList"/>
    <dgm:cxn modelId="{6840F820-E236-45DE-AEFA-AC5EDD170D8C}" srcId="{D8EB7856-F382-4016-8A87-0EEE544F1DFC}" destId="{1C0F9B13-A30E-43C3-A3EE-4039C93B366E}" srcOrd="4" destOrd="0" parTransId="{67939FBB-9EFB-4CC6-B52C-14413819BE67}" sibTransId="{612C8555-5FCE-476A-8D9C-3422DEF3DD5C}"/>
    <dgm:cxn modelId="{80E9B524-E537-4484-A4F3-5BCA1C1B5E41}" type="presOf" srcId="{B465C84A-BF90-4003-822F-73A9EAE4C6AF}" destId="{5F384F8A-BA72-4FD0-862A-3B2E36920991}" srcOrd="0" destOrd="0" presId="urn:microsoft.com/office/officeart/2008/layout/LinedList"/>
    <dgm:cxn modelId="{A5685139-CBC2-4504-B3D5-F43CE8623097}" srcId="{D8EB7856-F382-4016-8A87-0EEE544F1DFC}" destId="{2344BAF1-1C5D-4D08-AF30-142E338C430B}" srcOrd="2" destOrd="0" parTransId="{46059B1D-A867-4703-8B42-3B251D0AF266}" sibTransId="{78560786-1B3A-4AB9-B104-B513B27AC3FA}"/>
    <dgm:cxn modelId="{7B9A024E-FF78-43BD-A968-ADDCB369CE5F}" srcId="{D8EB7856-F382-4016-8A87-0EEE544F1DFC}" destId="{B465C84A-BF90-4003-822F-73A9EAE4C6AF}" srcOrd="6" destOrd="0" parTransId="{ABE6BE19-C23B-4DAA-A06F-7BD40119C28B}" sibTransId="{C3F5CD79-10A4-4D57-A335-FE010F12AEB4}"/>
    <dgm:cxn modelId="{D9717A56-8F36-4261-8055-CF48A9524E92}" type="presOf" srcId="{D8EB7856-F382-4016-8A87-0EEE544F1DFC}" destId="{059BE1C1-7786-472A-A0DC-02AC04330B66}" srcOrd="0" destOrd="0" presId="urn:microsoft.com/office/officeart/2008/layout/LinedList"/>
    <dgm:cxn modelId="{8205A3AC-F935-4715-8D70-EBB4E78290A9}" srcId="{D8EB7856-F382-4016-8A87-0EEE544F1DFC}" destId="{19A2AFC0-E0EC-4171-94FA-67728B9F4B12}" srcOrd="1" destOrd="0" parTransId="{636E903E-0E95-4535-9280-95030B7F9ABD}" sibTransId="{90CFDE2B-7CA9-44DF-9923-2C5CFB5B8DB5}"/>
    <dgm:cxn modelId="{9B6A3EC7-F29F-404E-B10B-E01F8A7A935D}" srcId="{D8EB7856-F382-4016-8A87-0EEE544F1DFC}" destId="{0438F769-94D1-4B02-9AD4-AA11DA540EAC}" srcOrd="5" destOrd="0" parTransId="{81AFD46C-4FCE-4D34-A312-17663A17FE3C}" sibTransId="{DAB0D8C0-E8CA-482C-96BC-774EA4A432B7}"/>
    <dgm:cxn modelId="{54B6FBC9-F677-42C5-8539-133F49FBC077}" srcId="{D8EB7856-F382-4016-8A87-0EEE544F1DFC}" destId="{5C58D984-FDCD-41B9-A779-E35DCE21C737}" srcOrd="0" destOrd="0" parTransId="{02A98923-895F-41A7-BFD9-20E01F3F07B4}" sibTransId="{D5887FEB-53E4-449F-AD15-79328B48B463}"/>
    <dgm:cxn modelId="{B573B0CE-09BD-4A21-8A2C-CAB5792689C1}" type="presOf" srcId="{19A2AFC0-E0EC-4171-94FA-67728B9F4B12}" destId="{BE10003E-3917-474F-A9F5-D0048DAD6C7A}" srcOrd="0" destOrd="0" presId="urn:microsoft.com/office/officeart/2008/layout/LinedList"/>
    <dgm:cxn modelId="{4E6FD7CF-343C-4248-9185-875764BF855D}" type="presOf" srcId="{1C0F9B13-A30E-43C3-A3EE-4039C93B366E}" destId="{7430F2DD-6071-4E19-BD9B-70C34A4371A8}" srcOrd="0" destOrd="0" presId="urn:microsoft.com/office/officeart/2008/layout/LinedList"/>
    <dgm:cxn modelId="{513665D0-04C4-4F80-B080-1B2F460E1C53}" type="presOf" srcId="{2344BAF1-1C5D-4D08-AF30-142E338C430B}" destId="{F7CFCA53-0C1E-4872-B898-F85E4FD3727F}" srcOrd="0" destOrd="0" presId="urn:microsoft.com/office/officeart/2008/layout/LinedList"/>
    <dgm:cxn modelId="{3ECDC1E1-02BC-48DE-8728-6745A920A556}" type="presOf" srcId="{5C58D984-FDCD-41B9-A779-E35DCE21C737}" destId="{7E14BDA2-7E6B-478F-890C-2066344FB01C}" srcOrd="0" destOrd="0" presId="urn:microsoft.com/office/officeart/2008/layout/LinedList"/>
    <dgm:cxn modelId="{CA01B6F7-8AAB-4000-B466-5F668741FDE9}" type="presOf" srcId="{0438F769-94D1-4B02-9AD4-AA11DA540EAC}" destId="{855FCFBF-143D-4E1F-A476-CC7A4E9391D8}" srcOrd="0" destOrd="0" presId="urn:microsoft.com/office/officeart/2008/layout/LinedList"/>
    <dgm:cxn modelId="{08BF94FA-F191-4300-A472-1F6F58356E83}" srcId="{D8EB7856-F382-4016-8A87-0EEE544F1DFC}" destId="{1A6769EC-B8D7-400D-97C2-688C1A2C1430}" srcOrd="3" destOrd="0" parTransId="{DEF08A0F-3830-4E09-A155-AAB55B4BD059}" sibTransId="{EE4A3406-EFC0-4AF2-B7C8-E6DBD31643E4}"/>
    <dgm:cxn modelId="{F339A532-5F72-4987-8817-055D66415E82}" type="presParOf" srcId="{059BE1C1-7786-472A-A0DC-02AC04330B66}" destId="{06ECCDB9-6A16-4AF0-BB58-3A0FC4748671}" srcOrd="0" destOrd="0" presId="urn:microsoft.com/office/officeart/2008/layout/LinedList"/>
    <dgm:cxn modelId="{CEE03489-DAB0-4C7D-9968-684F462BCFFB}" type="presParOf" srcId="{059BE1C1-7786-472A-A0DC-02AC04330B66}" destId="{C33E0E2B-F905-49C1-B48A-F46088F52F4D}" srcOrd="1" destOrd="0" presId="urn:microsoft.com/office/officeart/2008/layout/LinedList"/>
    <dgm:cxn modelId="{5C2C6FDC-BC58-4C3F-813F-4264538C91CF}" type="presParOf" srcId="{C33E0E2B-F905-49C1-B48A-F46088F52F4D}" destId="{7E14BDA2-7E6B-478F-890C-2066344FB01C}" srcOrd="0" destOrd="0" presId="urn:microsoft.com/office/officeart/2008/layout/LinedList"/>
    <dgm:cxn modelId="{56CDABCE-C5BA-4245-9049-124A95DDB950}" type="presParOf" srcId="{C33E0E2B-F905-49C1-B48A-F46088F52F4D}" destId="{A2756834-4225-41DA-9982-7AB166976E46}" srcOrd="1" destOrd="0" presId="urn:microsoft.com/office/officeart/2008/layout/LinedList"/>
    <dgm:cxn modelId="{89B3E72B-F160-4D68-8762-7D1E08C0C2A4}" type="presParOf" srcId="{059BE1C1-7786-472A-A0DC-02AC04330B66}" destId="{6A8CA44F-EA06-4045-88EB-506C0F13B8C1}" srcOrd="2" destOrd="0" presId="urn:microsoft.com/office/officeart/2008/layout/LinedList"/>
    <dgm:cxn modelId="{0A7B71A7-1494-4DED-BC3B-9FB3D5301B4A}" type="presParOf" srcId="{059BE1C1-7786-472A-A0DC-02AC04330B66}" destId="{CF269658-2615-4D7E-9CAE-96CBD679AE63}" srcOrd="3" destOrd="0" presId="urn:microsoft.com/office/officeart/2008/layout/LinedList"/>
    <dgm:cxn modelId="{14788D2C-F394-4216-8BD2-AD9CFDA2BC86}" type="presParOf" srcId="{CF269658-2615-4D7E-9CAE-96CBD679AE63}" destId="{BE10003E-3917-474F-A9F5-D0048DAD6C7A}" srcOrd="0" destOrd="0" presId="urn:microsoft.com/office/officeart/2008/layout/LinedList"/>
    <dgm:cxn modelId="{D6AA4FF2-0BEF-4B3C-B9D0-DF9EA6776D7E}" type="presParOf" srcId="{CF269658-2615-4D7E-9CAE-96CBD679AE63}" destId="{658F6B8F-1CA2-4656-B6F4-08270F7BBB8E}" srcOrd="1" destOrd="0" presId="urn:microsoft.com/office/officeart/2008/layout/LinedList"/>
    <dgm:cxn modelId="{0747274D-E1E3-4660-AA96-E8C7F91E4053}" type="presParOf" srcId="{059BE1C1-7786-472A-A0DC-02AC04330B66}" destId="{39A14AC4-B4DC-4068-AEB4-6A377E774908}" srcOrd="4" destOrd="0" presId="urn:microsoft.com/office/officeart/2008/layout/LinedList"/>
    <dgm:cxn modelId="{1F0BA64C-8BF1-405A-8797-C04E793C946F}" type="presParOf" srcId="{059BE1C1-7786-472A-A0DC-02AC04330B66}" destId="{0BB22B8A-22A9-4C14-A87D-6B3B2AFB381F}" srcOrd="5" destOrd="0" presId="urn:microsoft.com/office/officeart/2008/layout/LinedList"/>
    <dgm:cxn modelId="{93FCE673-7766-4F9D-9E82-21F869AE08AA}" type="presParOf" srcId="{0BB22B8A-22A9-4C14-A87D-6B3B2AFB381F}" destId="{F7CFCA53-0C1E-4872-B898-F85E4FD3727F}" srcOrd="0" destOrd="0" presId="urn:microsoft.com/office/officeart/2008/layout/LinedList"/>
    <dgm:cxn modelId="{7C8FC737-F670-4DE8-9933-130CD5BD4C70}" type="presParOf" srcId="{0BB22B8A-22A9-4C14-A87D-6B3B2AFB381F}" destId="{4DB96B87-9BF1-4C04-80D1-47163A03ADA1}" srcOrd="1" destOrd="0" presId="urn:microsoft.com/office/officeart/2008/layout/LinedList"/>
    <dgm:cxn modelId="{CD7B38F6-9CF4-4C27-B7C9-B20274716AA1}" type="presParOf" srcId="{059BE1C1-7786-472A-A0DC-02AC04330B66}" destId="{C02742DC-CEE3-4E79-9975-8B2B16C4D71A}" srcOrd="6" destOrd="0" presId="urn:microsoft.com/office/officeart/2008/layout/LinedList"/>
    <dgm:cxn modelId="{8BF7BDF2-F6F0-43F1-827E-70D4203CED75}" type="presParOf" srcId="{059BE1C1-7786-472A-A0DC-02AC04330B66}" destId="{16D7B513-6A7A-4EA2-A53E-0B37207D21D9}" srcOrd="7" destOrd="0" presId="urn:microsoft.com/office/officeart/2008/layout/LinedList"/>
    <dgm:cxn modelId="{1C9FA2C3-AFF7-4F59-8326-7A88A472FE50}" type="presParOf" srcId="{16D7B513-6A7A-4EA2-A53E-0B37207D21D9}" destId="{E5CAE472-DCDE-43AC-96A7-86D1DBAD2C26}" srcOrd="0" destOrd="0" presId="urn:microsoft.com/office/officeart/2008/layout/LinedList"/>
    <dgm:cxn modelId="{6B6CE8A9-64FD-4C23-8477-40579D1779D8}" type="presParOf" srcId="{16D7B513-6A7A-4EA2-A53E-0B37207D21D9}" destId="{DF3E6184-BBE0-470F-8EE9-C5CCC90FDB67}" srcOrd="1" destOrd="0" presId="urn:microsoft.com/office/officeart/2008/layout/LinedList"/>
    <dgm:cxn modelId="{894A5A70-CF3F-4FB1-81FF-FA3E9084E877}" type="presParOf" srcId="{059BE1C1-7786-472A-A0DC-02AC04330B66}" destId="{6985B19C-1E2C-4208-958C-FDFF7E0C4D6B}" srcOrd="8" destOrd="0" presId="urn:microsoft.com/office/officeart/2008/layout/LinedList"/>
    <dgm:cxn modelId="{3504AD8F-0D04-4E0F-A5FC-FE9131C0E57E}" type="presParOf" srcId="{059BE1C1-7786-472A-A0DC-02AC04330B66}" destId="{8147ABC2-EB94-4F71-B602-2D20A9902EEB}" srcOrd="9" destOrd="0" presId="urn:microsoft.com/office/officeart/2008/layout/LinedList"/>
    <dgm:cxn modelId="{408DCE46-76AB-4CB4-A1D0-2FF4DE57540C}" type="presParOf" srcId="{8147ABC2-EB94-4F71-B602-2D20A9902EEB}" destId="{7430F2DD-6071-4E19-BD9B-70C34A4371A8}" srcOrd="0" destOrd="0" presId="urn:microsoft.com/office/officeart/2008/layout/LinedList"/>
    <dgm:cxn modelId="{89934B94-C6F3-47E9-BAE0-FEB9AA5EF4E2}" type="presParOf" srcId="{8147ABC2-EB94-4F71-B602-2D20A9902EEB}" destId="{8658F835-25EE-40CE-A3C7-B271FB7E7993}" srcOrd="1" destOrd="0" presId="urn:microsoft.com/office/officeart/2008/layout/LinedList"/>
    <dgm:cxn modelId="{8FEAEF11-60A3-4B6C-B7FF-9EE566C2C40D}" type="presParOf" srcId="{059BE1C1-7786-472A-A0DC-02AC04330B66}" destId="{0EF2A72B-FA2A-403D-B4EC-3CCD464790E6}" srcOrd="10" destOrd="0" presId="urn:microsoft.com/office/officeart/2008/layout/LinedList"/>
    <dgm:cxn modelId="{568AB733-3537-481C-B8CF-2C68D6102E1D}" type="presParOf" srcId="{059BE1C1-7786-472A-A0DC-02AC04330B66}" destId="{C770836F-CBB8-47E4-83BC-7801D4D39AA2}" srcOrd="11" destOrd="0" presId="urn:microsoft.com/office/officeart/2008/layout/LinedList"/>
    <dgm:cxn modelId="{9C4BD9F4-0FE1-4E05-A6C7-6B11179D8C97}" type="presParOf" srcId="{C770836F-CBB8-47E4-83BC-7801D4D39AA2}" destId="{855FCFBF-143D-4E1F-A476-CC7A4E9391D8}" srcOrd="0" destOrd="0" presId="urn:microsoft.com/office/officeart/2008/layout/LinedList"/>
    <dgm:cxn modelId="{7D1679A6-C8F4-4A3C-9EC3-DE6F3ACF6E91}" type="presParOf" srcId="{C770836F-CBB8-47E4-83BC-7801D4D39AA2}" destId="{5DD8E5F0-E653-4D54-955D-2EC41A530B66}" srcOrd="1" destOrd="0" presId="urn:microsoft.com/office/officeart/2008/layout/LinedList"/>
    <dgm:cxn modelId="{994ECB6C-BD5C-47FD-9F7D-E9E06579DC73}" type="presParOf" srcId="{059BE1C1-7786-472A-A0DC-02AC04330B66}" destId="{31FEA4B7-F1C1-478C-805C-03AB9A88F8DA}" srcOrd="12" destOrd="0" presId="urn:microsoft.com/office/officeart/2008/layout/LinedList"/>
    <dgm:cxn modelId="{90533F25-38A5-4DFE-9F54-26A21F042413}" type="presParOf" srcId="{059BE1C1-7786-472A-A0DC-02AC04330B66}" destId="{F35492CA-8EAF-4F7E-90F3-41E044FE81CB}" srcOrd="13" destOrd="0" presId="urn:microsoft.com/office/officeart/2008/layout/LinedList"/>
    <dgm:cxn modelId="{0583BA1F-B790-4DE3-A01D-8B308CF516CF}" type="presParOf" srcId="{F35492CA-8EAF-4F7E-90F3-41E044FE81CB}" destId="{5F384F8A-BA72-4FD0-862A-3B2E36920991}" srcOrd="0" destOrd="0" presId="urn:microsoft.com/office/officeart/2008/layout/LinedList"/>
    <dgm:cxn modelId="{5AA43D6B-BFB6-4CC4-94FA-6D44A1731641}" type="presParOf" srcId="{F35492CA-8EAF-4F7E-90F3-41E044FE81CB}" destId="{29492363-C9B7-49C0-AA4C-8876927E666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AECC20-FE5A-4FE6-8B08-70DDA31596D2}">
      <dsp:nvSpPr>
        <dsp:cNvPr id="0" name=""/>
        <dsp:cNvSpPr/>
      </dsp:nvSpPr>
      <dsp:spPr>
        <a:xfrm>
          <a:off x="38208"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349A5A-E872-4DA5-804D-457431ED28CE}">
      <dsp:nvSpPr>
        <dsp:cNvPr id="0" name=""/>
        <dsp:cNvSpPr/>
      </dsp:nvSpPr>
      <dsp:spPr>
        <a:xfrm>
          <a:off x="224695" y="906612"/>
          <a:ext cx="515060" cy="51506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59FFBF-42EC-4F07-94AD-2957F05AD93D}">
      <dsp:nvSpPr>
        <dsp:cNvPr id="0" name=""/>
        <dsp:cNvSpPr/>
      </dsp:nvSpPr>
      <dsp:spPr>
        <a:xfrm>
          <a:off x="1116537"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Setup</a:t>
          </a:r>
        </a:p>
      </dsp:txBody>
      <dsp:txXfrm>
        <a:off x="1116537" y="720125"/>
        <a:ext cx="2093227" cy="888035"/>
      </dsp:txXfrm>
    </dsp:sp>
    <dsp:sp modelId="{D08EC885-EB90-42E4-80AE-35F7F0E53457}">
      <dsp:nvSpPr>
        <dsp:cNvPr id="0" name=""/>
        <dsp:cNvSpPr/>
      </dsp:nvSpPr>
      <dsp:spPr>
        <a:xfrm>
          <a:off x="3574494" y="7201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062E44-92F0-4E3D-8A22-13C6F3E2E9DE}">
      <dsp:nvSpPr>
        <dsp:cNvPr id="0" name=""/>
        <dsp:cNvSpPr/>
      </dsp:nvSpPr>
      <dsp:spPr>
        <a:xfrm>
          <a:off x="3760981" y="906612"/>
          <a:ext cx="515060" cy="51506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05C422-78A8-421B-89EA-C4019D3B4848}">
      <dsp:nvSpPr>
        <dsp:cNvPr id="0" name=""/>
        <dsp:cNvSpPr/>
      </dsp:nvSpPr>
      <dsp:spPr>
        <a:xfrm>
          <a:off x="4652823" y="7201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Monitor</a:t>
          </a:r>
        </a:p>
      </dsp:txBody>
      <dsp:txXfrm>
        <a:off x="4652823" y="720125"/>
        <a:ext cx="2093227" cy="888035"/>
      </dsp:txXfrm>
    </dsp:sp>
    <dsp:sp modelId="{785CB195-5F25-4168-A0D9-F92DCBE887BE}">
      <dsp:nvSpPr>
        <dsp:cNvPr id="0" name=""/>
        <dsp:cNvSpPr/>
      </dsp:nvSpPr>
      <dsp:spPr>
        <a:xfrm>
          <a:off x="38208"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18D6C-FDA3-47E0-B68A-903A175C60AF}">
      <dsp:nvSpPr>
        <dsp:cNvPr id="0" name=""/>
        <dsp:cNvSpPr/>
      </dsp:nvSpPr>
      <dsp:spPr>
        <a:xfrm>
          <a:off x="224695" y="2453413"/>
          <a:ext cx="515060" cy="51506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2840CD-1078-4AA2-8EFC-67F035B9FF97}">
      <dsp:nvSpPr>
        <dsp:cNvPr id="0" name=""/>
        <dsp:cNvSpPr/>
      </dsp:nvSpPr>
      <dsp:spPr>
        <a:xfrm>
          <a:off x="1116537"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Troubleshoot</a:t>
          </a:r>
        </a:p>
      </dsp:txBody>
      <dsp:txXfrm>
        <a:off x="1116537" y="2266925"/>
        <a:ext cx="2093227" cy="888035"/>
      </dsp:txXfrm>
    </dsp:sp>
    <dsp:sp modelId="{04DC76D6-6991-4D7A-ABD9-FB7DB0B27CF9}">
      <dsp:nvSpPr>
        <dsp:cNvPr id="0" name=""/>
        <dsp:cNvSpPr/>
      </dsp:nvSpPr>
      <dsp:spPr>
        <a:xfrm>
          <a:off x="3574494" y="2266925"/>
          <a:ext cx="888035" cy="88803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913374-B08A-4AAE-B01B-2412265699E7}">
      <dsp:nvSpPr>
        <dsp:cNvPr id="0" name=""/>
        <dsp:cNvSpPr/>
      </dsp:nvSpPr>
      <dsp:spPr>
        <a:xfrm>
          <a:off x="3760981" y="2453413"/>
          <a:ext cx="515060" cy="51506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79A818E-4F46-4FC9-A03F-62F951F0A93A}">
      <dsp:nvSpPr>
        <dsp:cNvPr id="0" name=""/>
        <dsp:cNvSpPr/>
      </dsp:nvSpPr>
      <dsp:spPr>
        <a:xfrm>
          <a:off x="4652823" y="2266925"/>
          <a:ext cx="2093227" cy="8880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a:t>Mitigate</a:t>
          </a:r>
        </a:p>
      </dsp:txBody>
      <dsp:txXfrm>
        <a:off x="4652823" y="2266925"/>
        <a:ext cx="2093227" cy="888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3293E7-A495-4989-B136-E50775D51077}">
      <dsp:nvSpPr>
        <dsp:cNvPr id="0" name=""/>
        <dsp:cNvSpPr/>
      </dsp:nvSpPr>
      <dsp:spPr>
        <a:xfrm>
          <a:off x="1138979" y="1203549"/>
          <a:ext cx="932563" cy="932563"/>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F1B0CE-FC1C-478B-8F07-C5966884861D}">
      <dsp:nvSpPr>
        <dsp:cNvPr id="0" name=""/>
        <dsp:cNvSpPr/>
      </dsp:nvSpPr>
      <dsp:spPr>
        <a:xfrm>
          <a:off x="569079"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Treated as an API</a:t>
          </a:r>
        </a:p>
      </dsp:txBody>
      <dsp:txXfrm>
        <a:off x="569079" y="2427788"/>
        <a:ext cx="2072362" cy="720000"/>
      </dsp:txXfrm>
    </dsp:sp>
    <dsp:sp modelId="{1E6285E6-0770-4AFA-8F08-BDDA036A7705}">
      <dsp:nvSpPr>
        <dsp:cNvPr id="0" name=""/>
        <dsp:cNvSpPr/>
      </dsp:nvSpPr>
      <dsp:spPr>
        <a:xfrm>
          <a:off x="3574005" y="1203549"/>
          <a:ext cx="932563" cy="932563"/>
        </a:xfrm>
        <a:prstGeom prst="rect">
          <a:avLst/>
        </a:prstGeom>
        <a:blipFill>
          <a:blip xmlns:r="http://schemas.openxmlformats.org/officeDocument/2006/relationships" r:embed="rId3">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55B4BE-651F-4AF1-A41C-C4DAA9825A8E}">
      <dsp:nvSpPr>
        <dsp:cNvPr id="0" name=""/>
        <dsp:cNvSpPr/>
      </dsp:nvSpPr>
      <dsp:spPr>
        <a:xfrm>
          <a:off x="3004105"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Discoverable in docs</a:t>
          </a:r>
        </a:p>
      </dsp:txBody>
      <dsp:txXfrm>
        <a:off x="3004105" y="2427788"/>
        <a:ext cx="2072362" cy="720000"/>
      </dsp:txXfrm>
    </dsp:sp>
    <dsp:sp modelId="{2F8AED3D-A544-4046-BB50-8003648009A1}">
      <dsp:nvSpPr>
        <dsp:cNvPr id="0" name=""/>
        <dsp:cNvSpPr/>
      </dsp:nvSpPr>
      <dsp:spPr>
        <a:xfrm>
          <a:off x="6009031" y="1203549"/>
          <a:ext cx="932563" cy="932563"/>
        </a:xfrm>
        <a:prstGeom prst="rect">
          <a:avLst/>
        </a:prstGeom>
        <a:blipFill>
          <a:blip xmlns:r="http://schemas.openxmlformats.org/officeDocument/2006/relationships" r:embed="rId5">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D329E4-DCC4-4AA2-A17C-139D26F75DAC}">
      <dsp:nvSpPr>
        <dsp:cNvPr id="0" name=""/>
        <dsp:cNvSpPr/>
      </dsp:nvSpPr>
      <dsp:spPr>
        <a:xfrm>
          <a:off x="5439131"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a:t>Documented in docs</a:t>
          </a:r>
        </a:p>
      </dsp:txBody>
      <dsp:txXfrm>
        <a:off x="5439131" y="2427788"/>
        <a:ext cx="2072362" cy="720000"/>
      </dsp:txXfrm>
    </dsp:sp>
    <dsp:sp modelId="{AC679757-5B23-4853-8356-DD4BDDAFEB26}">
      <dsp:nvSpPr>
        <dsp:cNvPr id="0" name=""/>
        <dsp:cNvSpPr/>
      </dsp:nvSpPr>
      <dsp:spPr>
        <a:xfrm>
          <a:off x="8444057" y="1203549"/>
          <a:ext cx="932563" cy="932563"/>
        </a:xfrm>
        <a:prstGeom prst="rect">
          <a:avLst/>
        </a:prstGeom>
        <a:blipFill>
          <a:blip xmlns:r="http://schemas.openxmlformats.org/officeDocument/2006/relationships" r:embed="rId7">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BF18AC-620F-4D28-BFF7-FC5D62254EAF}">
      <dsp:nvSpPr>
        <dsp:cNvPr id="0" name=""/>
        <dsp:cNvSpPr/>
      </dsp:nvSpPr>
      <dsp:spPr>
        <a:xfrm>
          <a:off x="7874157" y="2427788"/>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pPr>
          <a:r>
            <a:rPr lang="en-US" sz="2100" kern="1200" dirty="0"/>
            <a:t>Actionable </a:t>
          </a:r>
        </a:p>
        <a:p>
          <a:pPr marL="0" lvl="0" indent="0" algn="ctr" defTabSz="933450">
            <a:lnSpc>
              <a:spcPct val="90000"/>
            </a:lnSpc>
            <a:spcBef>
              <a:spcPct val="0"/>
            </a:spcBef>
            <a:spcAft>
              <a:spcPct val="35000"/>
            </a:spcAft>
            <a:buNone/>
          </a:pPr>
          <a:r>
            <a:rPr lang="en-US" sz="2100" kern="1200" dirty="0"/>
            <a:t>(if possible)</a:t>
          </a:r>
        </a:p>
      </dsp:txBody>
      <dsp:txXfrm>
        <a:off x="7874157" y="2427788"/>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C52C4-4A2E-4F4C-9557-B86DFA0CFC9C}">
      <dsp:nvSpPr>
        <dsp:cNvPr id="0" name=""/>
        <dsp:cNvSpPr/>
      </dsp:nvSpPr>
      <dsp:spPr>
        <a:xfrm>
          <a:off x="796" y="0"/>
          <a:ext cx="3224259" cy="3617845"/>
        </a:xfrm>
        <a:prstGeom prst="rect">
          <a:avLst/>
        </a:prstGeom>
        <a:solidFill>
          <a:schemeClr val="accent6">
            <a:lumMod val="50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Set up AppInsights for one or more environments</a:t>
          </a:r>
        </a:p>
      </dsp:txBody>
      <dsp:txXfrm>
        <a:off x="796" y="1447138"/>
        <a:ext cx="3224259" cy="2170707"/>
      </dsp:txXfrm>
    </dsp:sp>
    <dsp:sp modelId="{DC6BA06E-0420-4047-A656-B9AEF68E8B88}">
      <dsp:nvSpPr>
        <dsp:cNvPr id="0" name=""/>
        <dsp:cNvSpPr/>
      </dsp:nvSpPr>
      <dsp:spPr>
        <a:xfrm>
          <a:off x="7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1</a:t>
          </a:r>
        </a:p>
      </dsp:txBody>
      <dsp:txXfrm>
        <a:off x="796" y="0"/>
        <a:ext cx="3224259" cy="1447138"/>
      </dsp:txXfrm>
    </dsp:sp>
    <dsp:sp modelId="{282DBAD5-D9C9-42FC-9332-304F1AB57592}">
      <dsp:nvSpPr>
        <dsp:cNvPr id="0" name=""/>
        <dsp:cNvSpPr/>
      </dsp:nvSpPr>
      <dsp:spPr>
        <a:xfrm>
          <a:off x="3482996" y="0"/>
          <a:ext cx="3224259" cy="3617845"/>
        </a:xfrm>
        <a:prstGeom prst="rect">
          <a:avLst/>
        </a:prstGeom>
        <a:solidFill>
          <a:schemeClr val="accent6">
            <a:lumMod val="7500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Deploy dashboards from the samples site</a:t>
          </a:r>
        </a:p>
      </dsp:txBody>
      <dsp:txXfrm>
        <a:off x="3482996" y="1447138"/>
        <a:ext cx="3224259" cy="2170707"/>
      </dsp:txXfrm>
    </dsp:sp>
    <dsp:sp modelId="{5858ECFC-699B-42C4-8718-4193A02AB374}">
      <dsp:nvSpPr>
        <dsp:cNvPr id="0" name=""/>
        <dsp:cNvSpPr/>
      </dsp:nvSpPr>
      <dsp:spPr>
        <a:xfrm>
          <a:off x="34829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2</a:t>
          </a:r>
        </a:p>
      </dsp:txBody>
      <dsp:txXfrm>
        <a:off x="3482996" y="0"/>
        <a:ext cx="3224259" cy="1447138"/>
      </dsp:txXfrm>
    </dsp:sp>
    <dsp:sp modelId="{1DAEC1A0-8A76-44FC-BC3A-67A4F37E092B}">
      <dsp:nvSpPr>
        <dsp:cNvPr id="0" name=""/>
        <dsp:cNvSpPr/>
      </dsp:nvSpPr>
      <dsp:spPr>
        <a:xfrm>
          <a:off x="6965196" y="0"/>
          <a:ext cx="3224259" cy="3617845"/>
        </a:xfrm>
        <a:prstGeom prst="rect">
          <a:avLst/>
        </a:prstGeom>
        <a:solidFill>
          <a:srgbClr val="7CB953"/>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18485" tIns="0" rIns="318485" bIns="330200" numCol="1" spcCol="1270" anchor="t" anchorCtr="0">
          <a:noAutofit/>
        </a:bodyPr>
        <a:lstStyle/>
        <a:p>
          <a:pPr marL="0" lvl="0" indent="0" algn="l" defTabSz="1155700">
            <a:lnSpc>
              <a:spcPct val="100000"/>
            </a:lnSpc>
            <a:spcBef>
              <a:spcPct val="0"/>
            </a:spcBef>
            <a:spcAft>
              <a:spcPct val="35000"/>
            </a:spcAft>
            <a:buNone/>
          </a:pPr>
          <a:r>
            <a:rPr lang="en-US" sz="2600" kern="1200"/>
            <a:t>Monitor your environments</a:t>
          </a:r>
        </a:p>
      </dsp:txBody>
      <dsp:txXfrm>
        <a:off x="6965196" y="1447138"/>
        <a:ext cx="3224259" cy="2170707"/>
      </dsp:txXfrm>
    </dsp:sp>
    <dsp:sp modelId="{795977B4-0A1F-4140-81DC-B2C35CAD0337}">
      <dsp:nvSpPr>
        <dsp:cNvPr id="0" name=""/>
        <dsp:cNvSpPr/>
      </dsp:nvSpPr>
      <dsp:spPr>
        <a:xfrm>
          <a:off x="6965196" y="0"/>
          <a:ext cx="3224259" cy="144713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18485" tIns="165100" rIns="318485" bIns="165100" numCol="1" spcCol="1270" anchor="ctr" anchorCtr="0">
          <a:noAutofit/>
        </a:bodyPr>
        <a:lstStyle/>
        <a:p>
          <a:pPr marL="0" lvl="0" indent="0" algn="l" defTabSz="2933700">
            <a:lnSpc>
              <a:spcPct val="90000"/>
            </a:lnSpc>
            <a:spcBef>
              <a:spcPct val="0"/>
            </a:spcBef>
            <a:spcAft>
              <a:spcPct val="35000"/>
            </a:spcAft>
            <a:buNone/>
          </a:pPr>
          <a:r>
            <a:rPr lang="en-US" sz="6600" kern="1200" dirty="0"/>
            <a:t>3</a:t>
          </a:r>
        </a:p>
      </dsp:txBody>
      <dsp:txXfrm>
        <a:off x="6965196" y="0"/>
        <a:ext cx="3224259" cy="1447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44A9C2-E0EE-4500-8D1A-D1A036CEC4B7}">
      <dsp:nvSpPr>
        <dsp:cNvPr id="0" name=""/>
        <dsp:cNvSpPr/>
      </dsp:nvSpPr>
      <dsp:spPr>
        <a:xfrm>
          <a:off x="0" y="3591"/>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3CC079-E858-4654-894B-6FF3BC5EE00F}">
      <dsp:nvSpPr>
        <dsp:cNvPr id="0" name=""/>
        <dsp:cNvSpPr/>
      </dsp:nvSpPr>
      <dsp:spPr>
        <a:xfrm>
          <a:off x="508048" y="381478"/>
          <a:ext cx="923723" cy="9237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80EE4E-1BCD-42C2-A5FC-0D6214E78731}">
      <dsp:nvSpPr>
        <dsp:cNvPr id="0" name=""/>
        <dsp:cNvSpPr/>
      </dsp:nvSpPr>
      <dsp:spPr>
        <a:xfrm>
          <a:off x="1939820" y="3591"/>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Azure dashboards (demo)</a:t>
          </a:r>
        </a:p>
      </dsp:txBody>
      <dsp:txXfrm>
        <a:off x="1939820" y="3591"/>
        <a:ext cx="2931121" cy="1679498"/>
      </dsp:txXfrm>
    </dsp:sp>
    <dsp:sp modelId="{3D11D5CA-691A-486C-A620-A15EF5FAC224}">
      <dsp:nvSpPr>
        <dsp:cNvPr id="0" name=""/>
        <dsp:cNvSpPr/>
      </dsp:nvSpPr>
      <dsp:spPr>
        <a:xfrm>
          <a:off x="4870942" y="3591"/>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3"/>
            </a:rPr>
            <a:t>https://docs.microsoft.com/en-us/azure/azure-monitor/learn/tutorial-app-dashboards#add-logs-analytics-query</a:t>
          </a:r>
          <a:r>
            <a:rPr lang="en-US" sz="1100" kern="1200"/>
            <a:t> </a:t>
          </a:r>
        </a:p>
      </dsp:txBody>
      <dsp:txXfrm>
        <a:off x="4870942" y="3591"/>
        <a:ext cx="1640765" cy="1679498"/>
      </dsp:txXfrm>
    </dsp:sp>
    <dsp:sp modelId="{7D66BDFF-20DE-4BE1-93C3-2B063786D864}">
      <dsp:nvSpPr>
        <dsp:cNvPr id="0" name=""/>
        <dsp:cNvSpPr/>
      </dsp:nvSpPr>
      <dsp:spPr>
        <a:xfrm>
          <a:off x="0" y="2102963"/>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588ADA-6416-495F-8501-5FB14A3F9A1F}">
      <dsp:nvSpPr>
        <dsp:cNvPr id="0" name=""/>
        <dsp:cNvSpPr/>
      </dsp:nvSpPr>
      <dsp:spPr>
        <a:xfrm>
          <a:off x="508048" y="2480851"/>
          <a:ext cx="923723" cy="923723"/>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62A75B-A956-4FD1-AD59-EE534A5476C2}">
      <dsp:nvSpPr>
        <dsp:cNvPr id="0" name=""/>
        <dsp:cNvSpPr/>
      </dsp:nvSpPr>
      <dsp:spPr>
        <a:xfrm>
          <a:off x="1939820" y="2102963"/>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a:t>Use PowerBI</a:t>
          </a:r>
        </a:p>
      </dsp:txBody>
      <dsp:txXfrm>
        <a:off x="1939820" y="2102963"/>
        <a:ext cx="2931121" cy="1679498"/>
      </dsp:txXfrm>
    </dsp:sp>
    <dsp:sp modelId="{264B944E-41C2-4CA3-BC89-FE35DEFC5CE6}">
      <dsp:nvSpPr>
        <dsp:cNvPr id="0" name=""/>
        <dsp:cNvSpPr/>
      </dsp:nvSpPr>
      <dsp:spPr>
        <a:xfrm>
          <a:off x="4870942" y="2102963"/>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dirty="0">
              <a:hlinkClick xmlns:r="http://schemas.openxmlformats.org/officeDocument/2006/relationships" r:id="rId6"/>
            </a:rPr>
            <a:t>https://docs.microsoft.com/en-us/azure/azure-monitor/app/export-power-bi</a:t>
          </a:r>
          <a:r>
            <a:rPr lang="en-US" sz="1100" kern="1200" dirty="0"/>
            <a:t> </a:t>
          </a:r>
        </a:p>
      </dsp:txBody>
      <dsp:txXfrm>
        <a:off x="4870942" y="2102963"/>
        <a:ext cx="1640765" cy="1679498"/>
      </dsp:txXfrm>
    </dsp:sp>
    <dsp:sp modelId="{C44B997E-4A71-4648-970D-38266E6749A0}">
      <dsp:nvSpPr>
        <dsp:cNvPr id="0" name=""/>
        <dsp:cNvSpPr/>
      </dsp:nvSpPr>
      <dsp:spPr>
        <a:xfrm>
          <a:off x="0" y="4202336"/>
          <a:ext cx="6513603" cy="167949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EDF4F-B5C3-4198-9322-4CC92EB68D64}">
      <dsp:nvSpPr>
        <dsp:cNvPr id="0" name=""/>
        <dsp:cNvSpPr/>
      </dsp:nvSpPr>
      <dsp:spPr>
        <a:xfrm>
          <a:off x="508048" y="4580223"/>
          <a:ext cx="923723" cy="9237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41FAB2-3347-4494-A74B-E6E00F0F472D}">
      <dsp:nvSpPr>
        <dsp:cNvPr id="0" name=""/>
        <dsp:cNvSpPr/>
      </dsp:nvSpPr>
      <dsp:spPr>
        <a:xfrm>
          <a:off x="1939820" y="4202336"/>
          <a:ext cx="2931121"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1111250">
            <a:lnSpc>
              <a:spcPct val="90000"/>
            </a:lnSpc>
            <a:spcBef>
              <a:spcPct val="0"/>
            </a:spcBef>
            <a:spcAft>
              <a:spcPct val="35000"/>
            </a:spcAft>
            <a:buNone/>
          </a:pPr>
          <a:r>
            <a:rPr lang="en-US" sz="2500" kern="1200" dirty="0"/>
            <a:t>Use </a:t>
          </a:r>
          <a:r>
            <a:rPr lang="en-US" sz="2500" strike="noStrike" kern="1200" dirty="0" err="1"/>
            <a:t>Jupyter</a:t>
          </a:r>
          <a:r>
            <a:rPr lang="en-US" sz="2500" strike="noStrike" kern="1200" dirty="0"/>
            <a:t>/</a:t>
          </a:r>
          <a:r>
            <a:rPr lang="en-US" sz="2500" kern="1200" dirty="0"/>
            <a:t>Azure Monitor workbooks</a:t>
          </a:r>
        </a:p>
      </dsp:txBody>
      <dsp:txXfrm>
        <a:off x="1939820" y="4202336"/>
        <a:ext cx="2931121" cy="1679498"/>
      </dsp:txXfrm>
    </dsp:sp>
    <dsp:sp modelId="{280013C4-D6C4-4424-BF75-36B9ED364719}">
      <dsp:nvSpPr>
        <dsp:cNvPr id="0" name=""/>
        <dsp:cNvSpPr/>
      </dsp:nvSpPr>
      <dsp:spPr>
        <a:xfrm>
          <a:off x="4870942" y="4202336"/>
          <a:ext cx="1640765" cy="16794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747" tIns="177747" rIns="177747" bIns="177747" numCol="1" spcCol="1270" anchor="ctr" anchorCtr="0">
          <a:noAutofit/>
        </a:bodyPr>
        <a:lstStyle/>
        <a:p>
          <a:pPr marL="0" lvl="0" indent="0" algn="l" defTabSz="488950">
            <a:lnSpc>
              <a:spcPct val="90000"/>
            </a:lnSpc>
            <a:spcBef>
              <a:spcPct val="0"/>
            </a:spcBef>
            <a:spcAft>
              <a:spcPct val="35000"/>
            </a:spcAft>
            <a:buNone/>
          </a:pPr>
          <a:r>
            <a:rPr lang="en-US" sz="1100" kern="1200">
              <a:hlinkClick xmlns:r="http://schemas.openxmlformats.org/officeDocument/2006/relationships" r:id="rId9"/>
            </a:rPr>
            <a:t>https://docs.microsoft.com/en-us/azure/azure-monitor/app/usage-workbooks</a:t>
          </a:r>
          <a:r>
            <a:rPr lang="en-US" sz="1100" kern="1200"/>
            <a:t> </a:t>
          </a:r>
        </a:p>
      </dsp:txBody>
      <dsp:txXfrm>
        <a:off x="4870942" y="4202336"/>
        <a:ext cx="1640765" cy="16794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CCDB9-6A16-4AF0-BB58-3A0FC4748671}">
      <dsp:nvSpPr>
        <dsp:cNvPr id="0" name=""/>
        <dsp:cNvSpPr/>
      </dsp:nvSpPr>
      <dsp:spPr>
        <a:xfrm>
          <a:off x="0" y="590"/>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14BDA2-7E6B-478F-890C-2066344FB01C}">
      <dsp:nvSpPr>
        <dsp:cNvPr id="0" name=""/>
        <dsp:cNvSpPr/>
      </dsp:nvSpPr>
      <dsp:spPr>
        <a:xfrm>
          <a:off x="0" y="590"/>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a:t>2019 release wave 2: Long Running SQL Queries</a:t>
          </a:r>
          <a:endParaRPr lang="en-US" sz="3200" kern="1200"/>
        </a:p>
      </dsp:txBody>
      <dsp:txXfrm>
        <a:off x="0" y="590"/>
        <a:ext cx="11018837" cy="690393"/>
      </dsp:txXfrm>
    </dsp:sp>
    <dsp:sp modelId="{6A8CA44F-EA06-4045-88EB-506C0F13B8C1}">
      <dsp:nvSpPr>
        <dsp:cNvPr id="0" name=""/>
        <dsp:cNvSpPr/>
      </dsp:nvSpPr>
      <dsp:spPr>
        <a:xfrm>
          <a:off x="0" y="690984"/>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10003E-3917-474F-A9F5-D0048DAD6C7A}">
      <dsp:nvSpPr>
        <dsp:cNvPr id="0" name=""/>
        <dsp:cNvSpPr/>
      </dsp:nvSpPr>
      <dsp:spPr>
        <a:xfrm>
          <a:off x="0" y="690984"/>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a:t>2019 release wave 2 update 3: Authorization</a:t>
          </a:r>
          <a:endParaRPr lang="en-US" sz="3200" kern="1200"/>
        </a:p>
      </dsp:txBody>
      <dsp:txXfrm>
        <a:off x="0" y="690984"/>
        <a:ext cx="11018837" cy="690393"/>
      </dsp:txXfrm>
    </dsp:sp>
    <dsp:sp modelId="{39A14AC4-B4DC-4068-AEB4-6A377E774908}">
      <dsp:nvSpPr>
        <dsp:cNvPr id="0" name=""/>
        <dsp:cNvSpPr/>
      </dsp:nvSpPr>
      <dsp:spPr>
        <a:xfrm>
          <a:off x="0" y="1381378"/>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CFCA53-0C1E-4872-B898-F85E4FD3727F}">
      <dsp:nvSpPr>
        <dsp:cNvPr id="0" name=""/>
        <dsp:cNvSpPr/>
      </dsp:nvSpPr>
      <dsp:spPr>
        <a:xfrm>
          <a:off x="0" y="1381378"/>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Web Service Requests</a:t>
          </a:r>
          <a:endParaRPr lang="en-US" sz="3200" kern="1200" dirty="0"/>
        </a:p>
      </dsp:txBody>
      <dsp:txXfrm>
        <a:off x="0" y="1381378"/>
        <a:ext cx="11018837" cy="690393"/>
      </dsp:txXfrm>
    </dsp:sp>
    <dsp:sp modelId="{C02742DC-CEE3-4E79-9975-8B2B16C4D71A}">
      <dsp:nvSpPr>
        <dsp:cNvPr id="0" name=""/>
        <dsp:cNvSpPr/>
      </dsp:nvSpPr>
      <dsp:spPr>
        <a:xfrm>
          <a:off x="0" y="2071772"/>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5CAE472-DCDE-43AC-96A7-86D1DBAD2C26}">
      <dsp:nvSpPr>
        <dsp:cNvPr id="0" name=""/>
        <dsp:cNvSpPr/>
      </dsp:nvSpPr>
      <dsp:spPr>
        <a:xfrm>
          <a:off x="0" y="2071772"/>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Report execution</a:t>
          </a:r>
          <a:endParaRPr lang="en-US" sz="3200" kern="1200" dirty="0"/>
        </a:p>
      </dsp:txBody>
      <dsp:txXfrm>
        <a:off x="0" y="2071772"/>
        <a:ext cx="11018837" cy="690393"/>
      </dsp:txXfrm>
    </dsp:sp>
    <dsp:sp modelId="{6985B19C-1E2C-4208-958C-FDFF7E0C4D6B}">
      <dsp:nvSpPr>
        <dsp:cNvPr id="0" name=""/>
        <dsp:cNvSpPr/>
      </dsp:nvSpPr>
      <dsp:spPr>
        <a:xfrm>
          <a:off x="0" y="2762165"/>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30F2DD-6071-4E19-BD9B-70C34A4371A8}">
      <dsp:nvSpPr>
        <dsp:cNvPr id="0" name=""/>
        <dsp:cNvSpPr/>
      </dsp:nvSpPr>
      <dsp:spPr>
        <a:xfrm>
          <a:off x="0" y="2762165"/>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Open Company Timings</a:t>
          </a:r>
          <a:endParaRPr lang="en-US" sz="3200" kern="1200" dirty="0"/>
        </a:p>
      </dsp:txBody>
      <dsp:txXfrm>
        <a:off x="0" y="2762165"/>
        <a:ext cx="11018837" cy="690393"/>
      </dsp:txXfrm>
    </dsp:sp>
    <dsp:sp modelId="{0EF2A72B-FA2A-403D-B4EC-3CCD464790E6}">
      <dsp:nvSpPr>
        <dsp:cNvPr id="0" name=""/>
        <dsp:cNvSpPr/>
      </dsp:nvSpPr>
      <dsp:spPr>
        <a:xfrm>
          <a:off x="0" y="3452559"/>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5FCFBF-143D-4E1F-A476-CC7A4E9391D8}">
      <dsp:nvSpPr>
        <dsp:cNvPr id="0" name=""/>
        <dsp:cNvSpPr/>
      </dsp:nvSpPr>
      <dsp:spPr>
        <a:xfrm>
          <a:off x="0" y="3452559"/>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update 1: Company Lifecycle</a:t>
          </a:r>
          <a:endParaRPr lang="en-US" sz="3200" kern="1200" dirty="0"/>
        </a:p>
      </dsp:txBody>
      <dsp:txXfrm>
        <a:off x="0" y="3452559"/>
        <a:ext cx="11018837" cy="690393"/>
      </dsp:txXfrm>
    </dsp:sp>
    <dsp:sp modelId="{31FEA4B7-F1C1-478C-805C-03AB9A88F8DA}">
      <dsp:nvSpPr>
        <dsp:cNvPr id="0" name=""/>
        <dsp:cNvSpPr/>
      </dsp:nvSpPr>
      <dsp:spPr>
        <a:xfrm>
          <a:off x="0" y="4142953"/>
          <a:ext cx="11018837"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384F8A-BA72-4FD0-862A-3B2E36920991}">
      <dsp:nvSpPr>
        <dsp:cNvPr id="0" name=""/>
        <dsp:cNvSpPr/>
      </dsp:nvSpPr>
      <dsp:spPr>
        <a:xfrm>
          <a:off x="0" y="4142953"/>
          <a:ext cx="11018837" cy="6903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da-DK" sz="3200" kern="1200" dirty="0"/>
            <a:t>2020 release wave 1 update 1: Update Failures</a:t>
          </a:r>
          <a:endParaRPr lang="en-US" sz="3200" kern="1200" dirty="0"/>
        </a:p>
      </dsp:txBody>
      <dsp:txXfrm>
        <a:off x="0" y="4142953"/>
        <a:ext cx="11018837" cy="690393"/>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E0521F-0EC0-4C4F-9784-11036C0E2CFA}" type="datetimeFigureOut">
              <a:rPr lang="en-US" smtClean="0"/>
              <a:t>5/19/2020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161547-AEEB-464D-891A-31CA7515CA4C}" type="slidenum">
              <a:rPr lang="en-US" smtClean="0"/>
              <a:t>‹#›</a:t>
            </a:fld>
            <a:endParaRPr lang="en-US"/>
          </a:p>
        </p:txBody>
      </p:sp>
    </p:spTree>
    <p:extLst>
      <p:ext uri="{BB962C8B-B14F-4D97-AF65-F5344CB8AC3E}">
        <p14:creationId xmlns:p14="http://schemas.microsoft.com/office/powerpoint/2010/main" val="2918880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microsoft/BCTech/tree/master/samples/AppInsights/Dashboar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view.docs.microsoft.com/en-us/dynamics365/business-central/dev-itpro/administration/telemetry-authorization-trace?branch=tfs334967-partnertelemetry#authorizationfailures"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https://www.pexels.com/photo/brown-firewood-122588/</a:t>
            </a:r>
          </a:p>
        </p:txBody>
      </p:sp>
      <p:sp>
        <p:nvSpPr>
          <p:cNvPr id="4" name="Slide Number Placeholder 3"/>
          <p:cNvSpPr>
            <a:spLocks noGrp="1"/>
          </p:cNvSpPr>
          <p:nvPr>
            <p:ph type="sldNum" sz="quarter" idx="5"/>
          </p:nvPr>
        </p:nvSpPr>
        <p:spPr/>
        <p:txBody>
          <a:bodyPr/>
          <a:lstStyle/>
          <a:p>
            <a:fld id="{0A161547-AEEB-464D-891A-31CA7515CA4C}" type="slidenum">
              <a:rPr lang="en-US" smtClean="0"/>
              <a:t>1</a:t>
            </a:fld>
            <a:endParaRPr lang="en-US"/>
          </a:p>
        </p:txBody>
      </p:sp>
    </p:spTree>
    <p:extLst>
      <p:ext uri="{BB962C8B-B14F-4D97-AF65-F5344CB8AC3E}">
        <p14:creationId xmlns:p14="http://schemas.microsoft.com/office/powerpoint/2010/main" val="3257460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the instrumentation key is registered with the application servers (NSTs)</a:t>
            </a:r>
          </a:p>
        </p:txBody>
      </p:sp>
      <p:sp>
        <p:nvSpPr>
          <p:cNvPr id="4" name="Slide Number Placeholder 3"/>
          <p:cNvSpPr>
            <a:spLocks noGrp="1"/>
          </p:cNvSpPr>
          <p:nvPr>
            <p:ph type="sldNum" sz="quarter" idx="5"/>
          </p:nvPr>
        </p:nvSpPr>
        <p:spPr/>
        <p:txBody>
          <a:bodyPr/>
          <a:lstStyle/>
          <a:p>
            <a:fld id="{0A161547-AEEB-464D-891A-31CA7515CA4C}" type="slidenum">
              <a:rPr lang="en-US" smtClean="0"/>
              <a:t>13</a:t>
            </a:fld>
            <a:endParaRPr lang="en-US"/>
          </a:p>
        </p:txBody>
      </p:sp>
    </p:spTree>
    <p:extLst>
      <p:ext uri="{BB962C8B-B14F-4D97-AF65-F5344CB8AC3E}">
        <p14:creationId xmlns:p14="http://schemas.microsoft.com/office/powerpoint/2010/main" val="2572796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a:t>
            </a:r>
          </a:p>
          <a:p>
            <a:r>
              <a:rPr lang="en-US" dirty="0"/>
              <a:t>https://docs.microsoft.com/en-us/dynamics365/business-central/dev-itpro/administration/telemetry-enable-application-insights</a:t>
            </a:r>
          </a:p>
        </p:txBody>
      </p:sp>
      <p:sp>
        <p:nvSpPr>
          <p:cNvPr id="4" name="Slide Number Placeholder 3"/>
          <p:cNvSpPr>
            <a:spLocks noGrp="1"/>
          </p:cNvSpPr>
          <p:nvPr>
            <p:ph type="sldNum" sz="quarter" idx="5"/>
          </p:nvPr>
        </p:nvSpPr>
        <p:spPr/>
        <p:txBody>
          <a:bodyPr/>
          <a:lstStyle/>
          <a:p>
            <a:fld id="{0A161547-AEEB-464D-891A-31CA7515CA4C}" type="slidenum">
              <a:rPr lang="en-US" smtClean="0"/>
              <a:t>14</a:t>
            </a:fld>
            <a:endParaRPr lang="en-US"/>
          </a:p>
        </p:txBody>
      </p:sp>
    </p:spTree>
    <p:extLst>
      <p:ext uri="{BB962C8B-B14F-4D97-AF65-F5344CB8AC3E}">
        <p14:creationId xmlns:p14="http://schemas.microsoft.com/office/powerpoint/2010/main" val="30814637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https://www.pexels.com/photo/assortment-black-and-white-black-and-white-chrome-220639/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1847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https://docs.microsoft.com/en-us/azure/azure-monitor/learn/tutorial-app-dashboards#add-logs-analytics-query</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85753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https://github.com/microsoft/BCTech/tree/master/samples/AppInsights/Dashboard</a:t>
            </a:r>
            <a:endParaRPr lang="en-US" dirty="0"/>
          </a:p>
        </p:txBody>
      </p:sp>
      <p:sp>
        <p:nvSpPr>
          <p:cNvPr id="4" name="Slide Number Placeholder 3"/>
          <p:cNvSpPr>
            <a:spLocks noGrp="1"/>
          </p:cNvSpPr>
          <p:nvPr>
            <p:ph type="sldNum" sz="quarter" idx="5"/>
          </p:nvPr>
        </p:nvSpPr>
        <p:spPr/>
        <p:txBody>
          <a:bodyPr/>
          <a:lstStyle/>
          <a:p>
            <a:fld id="{0A161547-AEEB-464D-891A-31CA7515CA4C}" type="slidenum">
              <a:rPr lang="en-US" smtClean="0"/>
              <a:t>17</a:t>
            </a:fld>
            <a:endParaRPr lang="en-US"/>
          </a:p>
        </p:txBody>
      </p:sp>
    </p:spTree>
    <p:extLst>
      <p:ext uri="{BB962C8B-B14F-4D97-AF65-F5344CB8AC3E}">
        <p14:creationId xmlns:p14="http://schemas.microsoft.com/office/powerpoint/2010/main" val="32899744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https://docs.microsoft.com/en-us/azure/azure-monitor/app/export-power-bi</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5616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https://docs.microsoft.com/en-us/azure/azure-monitor/platform/alerts-unified-log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99466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added a new custom dimension: </a:t>
            </a:r>
            <a:r>
              <a:rPr lang="en-US" dirty="0" err="1"/>
              <a:t>eventId</a:t>
            </a:r>
            <a:r>
              <a:rPr lang="en-US" dirty="0"/>
              <a:t> to #msdyn365bc partner telemetry in version 16.1</a:t>
            </a:r>
          </a:p>
        </p:txBody>
      </p:sp>
      <p:sp>
        <p:nvSpPr>
          <p:cNvPr id="4" name="Slide Number Placeholder 3"/>
          <p:cNvSpPr>
            <a:spLocks noGrp="1"/>
          </p:cNvSpPr>
          <p:nvPr>
            <p:ph type="sldNum" sz="quarter" idx="5"/>
          </p:nvPr>
        </p:nvSpPr>
        <p:spPr/>
        <p:txBody>
          <a:bodyPr/>
          <a:lstStyle/>
          <a:p>
            <a:fld id="{0A161547-AEEB-464D-891A-31CA7515CA4C}" type="slidenum">
              <a:rPr lang="en-US" smtClean="0"/>
              <a:t>22</a:t>
            </a:fld>
            <a:endParaRPr lang="en-US"/>
          </a:p>
        </p:txBody>
      </p:sp>
    </p:spTree>
    <p:extLst>
      <p:ext uri="{BB962C8B-B14F-4D97-AF65-F5344CB8AC3E}">
        <p14:creationId xmlns:p14="http://schemas.microsoft.com/office/powerpoint/2010/main" val="1508538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Authorization signal added in 15.3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https://docs.microsoft.com/en-us/dynamics365/business-central/dev-itpro/administration/telemetry-authorization-trace</a:t>
            </a: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3700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service signal added in 16.0</a:t>
            </a:r>
          </a:p>
          <a:p>
            <a:endParaRPr lang="en-US" dirty="0"/>
          </a:p>
          <a:p>
            <a:r>
              <a:rPr lang="en-US" dirty="0"/>
              <a:t>Picture: https://www.pexels.com/photo/antenna-contact-dawn-dusk-33153/</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4457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https://docs.microsoft.com/en-us/azure/azure-monitor/overview</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3702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https://www.pexels.com/photo/man-grinding-metal-3484702/</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93938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kern="1200" dirty="0">
                <a:solidFill>
                  <a:schemeClr val="tx1"/>
                </a:solidFill>
                <a:effectLst/>
                <a:latin typeface="Segoe UI Light" pitchFamily="34" charset="0"/>
                <a:ea typeface="+mn-ea"/>
                <a:cs typeface="+mn-cs"/>
              </a:rPr>
              <a:t>Example query: </a:t>
            </a:r>
          </a:p>
          <a:p>
            <a:endParaRPr lang="en-US" sz="900" b="0" kern="1200" dirty="0">
              <a:solidFill>
                <a:schemeClr val="tx1"/>
              </a:solidFill>
              <a:effectLst/>
              <a:latin typeface="Segoe UI Light" pitchFamily="34" charset="0"/>
              <a:ea typeface="+mn-ea"/>
              <a:cs typeface="+mn-cs"/>
            </a:endParaRPr>
          </a:p>
          <a:p>
            <a:r>
              <a:rPr lang="en-US" sz="900" b="0" kern="1200" dirty="0">
                <a:solidFill>
                  <a:schemeClr val="tx1"/>
                </a:solidFill>
                <a:effectLst/>
                <a:latin typeface="Segoe UI Light" pitchFamily="34" charset="0"/>
                <a:ea typeface="+mn-ea"/>
                <a:cs typeface="+mn-cs"/>
              </a:rPr>
              <a:t>traces </a:t>
            </a:r>
          </a:p>
          <a:p>
            <a:r>
              <a:rPr lang="en-US" sz="900" b="0" kern="1200" dirty="0">
                <a:solidFill>
                  <a:schemeClr val="tx1"/>
                </a:solidFill>
                <a:effectLst/>
                <a:latin typeface="Segoe UI Light" pitchFamily="34" charset="0"/>
                <a:ea typeface="+mn-ea"/>
                <a:cs typeface="+mn-cs"/>
              </a:rPr>
              <a:t>| extend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tostring</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.['Client type'])</a:t>
            </a:r>
          </a:p>
          <a:p>
            <a:r>
              <a:rPr lang="en-US" sz="900" b="0" kern="1200" dirty="0">
                <a:solidFill>
                  <a:schemeClr val="tx1"/>
                </a:solidFill>
                <a:effectLst/>
                <a:latin typeface="Segoe UI Light" pitchFamily="34" charset="0"/>
                <a:ea typeface="+mn-ea"/>
                <a:cs typeface="+mn-cs"/>
              </a:rPr>
              <a:t>| where timestamp &gt;= ago(30d) </a:t>
            </a:r>
          </a:p>
          <a:p>
            <a:r>
              <a:rPr lang="en-US" sz="900" b="0" kern="1200" dirty="0">
                <a:solidFill>
                  <a:schemeClr val="tx1"/>
                </a:solidFill>
                <a:effectLst/>
                <a:latin typeface="Segoe UI Light" pitchFamily="34" charset="0"/>
                <a:ea typeface="+mn-ea"/>
                <a:cs typeface="+mn-cs"/>
              </a:rPr>
              <a:t>| project timestamp, </a:t>
            </a:r>
            <a:r>
              <a:rPr lang="en-US" sz="900" b="0" kern="1200" dirty="0" err="1">
                <a:solidFill>
                  <a:schemeClr val="tx1"/>
                </a:solidFill>
                <a:effectLst/>
                <a:latin typeface="Segoe UI Light" pitchFamily="34" charset="0"/>
                <a:ea typeface="+mn-ea"/>
                <a:cs typeface="+mn-cs"/>
              </a:rPr>
              <a:t>clienttype</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customDimensions</a:t>
            </a:r>
            <a:r>
              <a:rPr lang="en-US" sz="900" b="0" kern="1200" dirty="0">
                <a:solidFill>
                  <a:schemeClr val="tx1"/>
                </a:solidFill>
                <a:effectLst/>
                <a:latin typeface="Segoe UI Light" pitchFamily="34" charset="0"/>
                <a:ea typeface="+mn-ea"/>
                <a:cs typeface="+mn-cs"/>
              </a:rPr>
              <a:t> , </a:t>
            </a:r>
            <a:r>
              <a:rPr lang="en-US" sz="900" b="0" kern="1200" dirty="0" err="1">
                <a:solidFill>
                  <a:schemeClr val="tx1"/>
                </a:solidFill>
                <a:effectLst/>
                <a:latin typeface="Segoe UI Light" pitchFamily="34" charset="0"/>
                <a:ea typeface="+mn-ea"/>
                <a:cs typeface="+mn-cs"/>
              </a:rPr>
              <a:t>AADTenantId</a:t>
            </a:r>
            <a:r>
              <a:rPr lang="en-US" sz="900" b="0" kern="1200" dirty="0">
                <a:solidFill>
                  <a:schemeClr val="tx1"/>
                </a:solidFill>
                <a:effectLst/>
                <a:latin typeface="Segoe UI Light" pitchFamily="34" charset="0"/>
                <a:ea typeface="+mn-ea"/>
                <a:cs typeface="+mn-cs"/>
              </a:rPr>
              <a:t>=</a:t>
            </a:r>
            <a:r>
              <a:rPr lang="en-US" sz="900" b="0" kern="1200" dirty="0" err="1">
                <a:solidFill>
                  <a:schemeClr val="tx1"/>
                </a:solidFill>
                <a:effectLst/>
                <a:latin typeface="Segoe UI Light" pitchFamily="34" charset="0"/>
                <a:ea typeface="+mn-ea"/>
                <a:cs typeface="+mn-cs"/>
              </a:rPr>
              <a:t>cloud_RoleName</a:t>
            </a:r>
            <a:r>
              <a:rPr lang="en-US" sz="900" b="0" kern="1200" dirty="0">
                <a:solidFill>
                  <a:schemeClr val="tx1"/>
                </a:solidFill>
                <a:effectLst/>
                <a:latin typeface="Segoe UI Light" pitchFamily="34" charset="0"/>
                <a:ea typeface="+mn-ea"/>
                <a:cs typeface="+mn-cs"/>
              </a:rPr>
              <a:t> </a:t>
            </a:r>
          </a:p>
          <a:p>
            <a:br>
              <a:rPr lang="en-US" sz="900" b="0" kern="1200" dirty="0">
                <a:solidFill>
                  <a:schemeClr val="tx1"/>
                </a:solidFill>
                <a:effectLst/>
                <a:latin typeface="Segoe UI Light" pitchFamily="34" charset="0"/>
                <a:ea typeface="+mn-ea"/>
                <a:cs typeface="+mn-cs"/>
              </a:rPr>
            </a:b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183489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samples and schedule here: https://github.com/microsoft/BCTech/tree/master/samples/AppInsights/KQL</a:t>
            </a:r>
          </a:p>
          <a:p>
            <a:endParaRPr lang="en-US" dirty="0"/>
          </a:p>
          <a:p>
            <a:r>
              <a:rPr lang="en-US" dirty="0"/>
              <a:t>Docs overview: https://docs.microsoft.com/en-us/dynamics365/business-central/dev-itpro/administration/telemetry-overview</a:t>
            </a:r>
          </a:p>
          <a:p>
            <a:endParaRPr lang="en-US" dirty="0"/>
          </a:p>
          <a:p>
            <a:r>
              <a:rPr lang="en-US" dirty="0"/>
              <a:t>Picture: </a:t>
            </a:r>
          </a:p>
          <a:p>
            <a:r>
              <a:rPr lang="en-US" dirty="0"/>
              <a:t>https://www.pexels.com/photo/ocean-wave-1656579/</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0157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https://github.com/microsoft/BCTech/blob/master/samples/AppInsights/FAQ.md</a:t>
            </a:r>
          </a:p>
        </p:txBody>
      </p:sp>
      <p:sp>
        <p:nvSpPr>
          <p:cNvPr id="4" name="Slide Number Placeholder 3"/>
          <p:cNvSpPr>
            <a:spLocks noGrp="1"/>
          </p:cNvSpPr>
          <p:nvPr>
            <p:ph type="sldNum" sz="quarter" idx="5"/>
          </p:nvPr>
        </p:nvSpPr>
        <p:spPr/>
        <p:txBody>
          <a:bodyPr/>
          <a:lstStyle/>
          <a:p>
            <a:fld id="{0A161547-AEEB-464D-891A-31CA7515CA4C}" type="slidenum">
              <a:rPr lang="en-US" smtClean="0"/>
              <a:t>29</a:t>
            </a:fld>
            <a:endParaRPr lang="en-US"/>
          </a:p>
        </p:txBody>
      </p:sp>
    </p:spTree>
    <p:extLst>
      <p:ext uri="{BB962C8B-B14F-4D97-AF65-F5344CB8AC3E}">
        <p14:creationId xmlns:p14="http://schemas.microsoft.com/office/powerpoint/2010/main" val="3564057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Picture: https://www.pexels.com/photo/photo-of-woodpile-1787035/</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574385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57EBFD-44AE-4BB6-8223-C34EE3D1DBD4}" type="slidenum">
              <a:rPr kumimoji="0" lang="da-DK"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da-DK"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8338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https://docs.microsoft.com/en-us/dynamics365/business-central/dev-itpro/administration/telemetry-overview</a:t>
            </a:r>
          </a:p>
          <a:p>
            <a:r>
              <a:rPr lang="en-US" dirty="0"/>
              <a:t>or aka.ms/</a:t>
            </a:r>
            <a:r>
              <a:rPr lang="en-US" dirty="0" err="1"/>
              <a:t>bctelemetry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4BD5387-C4B2-4613-8250-D6598A5E2D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10910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High-level takeaway</a:t>
            </a:r>
          </a:p>
        </p:txBody>
      </p:sp>
      <p:sp>
        <p:nvSpPr>
          <p:cNvPr id="4" name="Slide Number Placeholder 3"/>
          <p:cNvSpPr>
            <a:spLocks noGrp="1"/>
          </p:cNvSpPr>
          <p:nvPr>
            <p:ph type="sldNum" sz="quarter" idx="5"/>
          </p:nvPr>
        </p:nvSpPr>
        <p:spPr/>
        <p:txBody>
          <a:bodyPr/>
          <a:lstStyle/>
          <a:p>
            <a:fld id="{0A161547-AEEB-464D-891A-31CA7515CA4C}" type="slidenum">
              <a:rPr lang="en-US" smtClean="0"/>
              <a:t>7</a:t>
            </a:fld>
            <a:endParaRPr lang="en-US"/>
          </a:p>
        </p:txBody>
      </p:sp>
    </p:spTree>
    <p:extLst>
      <p:ext uri="{BB962C8B-B14F-4D97-AF65-F5344CB8AC3E}">
        <p14:creationId xmlns:p14="http://schemas.microsoft.com/office/powerpoint/2010/main" val="16305232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5/19/2020 9:27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77192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App Insights key is per environment. This is BYO (Bring Your Own) AppInsights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mn-lt"/>
                <a:ea typeface="+mn-ea"/>
                <a:cs typeface="+mn-cs"/>
              </a:rPr>
              <a:t>See </a:t>
            </a:r>
          </a:p>
          <a:p>
            <a:r>
              <a:rPr lang="en-US" sz="1200" kern="1200" dirty="0">
                <a:solidFill>
                  <a:schemeClr val="tx1"/>
                </a:solidFill>
                <a:latin typeface="+mn-lt"/>
                <a:ea typeface="+mn-ea"/>
                <a:cs typeface="+mn-cs"/>
              </a:rPr>
              <a:t>https://docs.microsoft.com/en-us/dynamics365/business-central/dev-itpro/administration/tenant-admin-center-telemetry#sending-telemetry-to-microsoft-azure-application-insights</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5560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Caution: will require a </a:t>
            </a:r>
            <a:r>
              <a:rPr lang="en-US" strike="sngStrike" dirty="0"/>
              <a:t>tenant</a:t>
            </a:r>
            <a:r>
              <a:rPr lang="en-US" dirty="0"/>
              <a:t> environment restart. Do it off-hours (will cancel all sessions), takes 1-2 minutes to get the environment back online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ABD848-52AF-446F-A25F-BBC94FF7C7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3657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43A11-3B15-467A-A1BE-E936A0D0F4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540200-90D9-46E8-B3D9-EFA07035EF0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931F08-F4CB-4B8A-A667-6549C49517B7}"/>
              </a:ext>
            </a:extLst>
          </p:cNvPr>
          <p:cNvSpPr>
            <a:spLocks noGrp="1"/>
          </p:cNvSpPr>
          <p:nvPr>
            <p:ph type="dt" sz="half" idx="10"/>
          </p:nvPr>
        </p:nvSpPr>
        <p:spPr/>
        <p:txBody>
          <a:bodyPr/>
          <a:lstStyle/>
          <a:p>
            <a:fld id="{791BBE1B-3CA1-4254-9EB1-672301C8B53B}" type="datetimeFigureOut">
              <a:rPr lang="en-US" smtClean="0"/>
              <a:t>5/19/2020</a:t>
            </a:fld>
            <a:endParaRPr lang="en-US"/>
          </a:p>
        </p:txBody>
      </p:sp>
      <p:sp>
        <p:nvSpPr>
          <p:cNvPr id="5" name="Footer Placeholder 4">
            <a:extLst>
              <a:ext uri="{FF2B5EF4-FFF2-40B4-BE49-F238E27FC236}">
                <a16:creationId xmlns:a16="http://schemas.microsoft.com/office/drawing/2014/main" id="{70275B95-AB29-4CB9-962B-4E73316145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2AB519-CD35-4307-8741-015811152C7B}"/>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587719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F2FFD-C8D5-4A41-BD67-7D9ECFF076E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57E674-4855-4C08-82FF-107AA75A7BB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E1B5-DA03-428C-A515-F9019F7120AE}"/>
              </a:ext>
            </a:extLst>
          </p:cNvPr>
          <p:cNvSpPr>
            <a:spLocks noGrp="1"/>
          </p:cNvSpPr>
          <p:nvPr>
            <p:ph type="dt" sz="half" idx="10"/>
          </p:nvPr>
        </p:nvSpPr>
        <p:spPr/>
        <p:txBody>
          <a:bodyPr/>
          <a:lstStyle/>
          <a:p>
            <a:fld id="{791BBE1B-3CA1-4254-9EB1-672301C8B53B}" type="datetimeFigureOut">
              <a:rPr lang="en-US" smtClean="0"/>
              <a:t>5/19/2020</a:t>
            </a:fld>
            <a:endParaRPr lang="en-US"/>
          </a:p>
        </p:txBody>
      </p:sp>
      <p:sp>
        <p:nvSpPr>
          <p:cNvPr id="5" name="Footer Placeholder 4">
            <a:extLst>
              <a:ext uri="{FF2B5EF4-FFF2-40B4-BE49-F238E27FC236}">
                <a16:creationId xmlns:a16="http://schemas.microsoft.com/office/drawing/2014/main" id="{F8E3BD3E-EE78-4422-AAA0-AAF355EA1F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D2505A-30D3-4A0E-8DDF-DD2DBD045B32}"/>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9117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7611-A1CA-4D42-AA51-20E7C348DA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29B292F-EF54-4441-995B-352C68AD7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6F452-47D0-4862-80C3-AE8384EA1D6E}"/>
              </a:ext>
            </a:extLst>
          </p:cNvPr>
          <p:cNvSpPr>
            <a:spLocks noGrp="1"/>
          </p:cNvSpPr>
          <p:nvPr>
            <p:ph type="dt" sz="half" idx="10"/>
          </p:nvPr>
        </p:nvSpPr>
        <p:spPr/>
        <p:txBody>
          <a:bodyPr/>
          <a:lstStyle/>
          <a:p>
            <a:fld id="{791BBE1B-3CA1-4254-9EB1-672301C8B53B}" type="datetimeFigureOut">
              <a:rPr lang="en-US" smtClean="0"/>
              <a:t>5/19/2020</a:t>
            </a:fld>
            <a:endParaRPr lang="en-US"/>
          </a:p>
        </p:txBody>
      </p:sp>
      <p:sp>
        <p:nvSpPr>
          <p:cNvPr id="5" name="Footer Placeholder 4">
            <a:extLst>
              <a:ext uri="{FF2B5EF4-FFF2-40B4-BE49-F238E27FC236}">
                <a16:creationId xmlns:a16="http://schemas.microsoft.com/office/drawing/2014/main" id="{0F23596F-29D1-4317-98C0-2CEDC1A23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445552-78DF-4C07-8EA2-86FE2D04C40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99400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6726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A365D-C4C9-4450-A9A0-875F993881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a-DK"/>
          </a:p>
        </p:txBody>
      </p:sp>
      <p:sp>
        <p:nvSpPr>
          <p:cNvPr id="3" name="Subtitle 2">
            <a:extLst>
              <a:ext uri="{FF2B5EF4-FFF2-40B4-BE49-F238E27FC236}">
                <a16:creationId xmlns:a16="http://schemas.microsoft.com/office/drawing/2014/main" id="{647596C2-041F-4AC7-A234-31C50881B7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a-DK"/>
          </a:p>
        </p:txBody>
      </p:sp>
      <p:sp>
        <p:nvSpPr>
          <p:cNvPr id="4" name="Date Placeholder 3">
            <a:extLst>
              <a:ext uri="{FF2B5EF4-FFF2-40B4-BE49-F238E27FC236}">
                <a16:creationId xmlns:a16="http://schemas.microsoft.com/office/drawing/2014/main" id="{D5320775-B044-41C4-BC52-2BAB18E149AF}"/>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5" name="Footer Placeholder 4">
            <a:extLst>
              <a:ext uri="{FF2B5EF4-FFF2-40B4-BE49-F238E27FC236}">
                <a16:creationId xmlns:a16="http://schemas.microsoft.com/office/drawing/2014/main" id="{B498E15E-96FF-4381-92AE-E994A2D7ABB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021B2113-FBE7-4DA6-98AB-3F4502CFEFC9}"/>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973097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6956475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8ED6-735F-4D98-BF69-76DCB50A38A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a-DK"/>
          </a:p>
        </p:txBody>
      </p:sp>
      <p:sp>
        <p:nvSpPr>
          <p:cNvPr id="3" name="Text Placeholder 2">
            <a:extLst>
              <a:ext uri="{FF2B5EF4-FFF2-40B4-BE49-F238E27FC236}">
                <a16:creationId xmlns:a16="http://schemas.microsoft.com/office/drawing/2014/main" id="{DF28C077-8E56-4203-9374-EB75194D15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67E37B-7E09-4EFC-9FC6-799E49771404}"/>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5" name="Footer Placeholder 4">
            <a:extLst>
              <a:ext uri="{FF2B5EF4-FFF2-40B4-BE49-F238E27FC236}">
                <a16:creationId xmlns:a16="http://schemas.microsoft.com/office/drawing/2014/main" id="{0216850E-1D30-4AA2-91EE-C7987097765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57267085-8A7D-4518-BD50-80648A4936C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8828406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716C5-98D5-40B3-B829-7C087969E025}"/>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127E04D9-EB8E-4DA9-BB16-E82A2C1503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Content Placeholder 3">
            <a:extLst>
              <a:ext uri="{FF2B5EF4-FFF2-40B4-BE49-F238E27FC236}">
                <a16:creationId xmlns:a16="http://schemas.microsoft.com/office/drawing/2014/main" id="{DAE61389-6FAA-4FA3-A55A-EEC28ECF95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Date Placeholder 4">
            <a:extLst>
              <a:ext uri="{FF2B5EF4-FFF2-40B4-BE49-F238E27FC236}">
                <a16:creationId xmlns:a16="http://schemas.microsoft.com/office/drawing/2014/main" id="{A27C361C-79BC-42A0-913A-EC8824EFBD4F}"/>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6" name="Footer Placeholder 5">
            <a:extLst>
              <a:ext uri="{FF2B5EF4-FFF2-40B4-BE49-F238E27FC236}">
                <a16:creationId xmlns:a16="http://schemas.microsoft.com/office/drawing/2014/main" id="{5EDAC8AF-0660-4C3E-8D05-C6D91AE20273}"/>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2F18B5B5-05C5-466D-BB2B-F4A181716F3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3204498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788AA-509D-4183-81E3-ED8CFAEEED8B}"/>
              </a:ext>
            </a:extLst>
          </p:cNvPr>
          <p:cNvSpPr>
            <a:spLocks noGrp="1"/>
          </p:cNvSpPr>
          <p:nvPr>
            <p:ph type="title"/>
          </p:nvPr>
        </p:nvSpPr>
        <p:spPr>
          <a:xfrm>
            <a:off x="839788" y="365125"/>
            <a:ext cx="10515600" cy="1325563"/>
          </a:xfrm>
        </p:spPr>
        <p:txBody>
          <a:bodyPr/>
          <a:lstStyle/>
          <a:p>
            <a:r>
              <a:rPr lang="en-US"/>
              <a:t>Click to edit Master title style</a:t>
            </a:r>
            <a:endParaRPr lang="da-DK"/>
          </a:p>
        </p:txBody>
      </p:sp>
      <p:sp>
        <p:nvSpPr>
          <p:cNvPr id="3" name="Text Placeholder 2">
            <a:extLst>
              <a:ext uri="{FF2B5EF4-FFF2-40B4-BE49-F238E27FC236}">
                <a16:creationId xmlns:a16="http://schemas.microsoft.com/office/drawing/2014/main" id="{B474850F-EEE6-46CE-A5B6-FCD712DAC4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5B267E5-995D-42BB-A407-1E8897CC2F4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5" name="Text Placeholder 4">
            <a:extLst>
              <a:ext uri="{FF2B5EF4-FFF2-40B4-BE49-F238E27FC236}">
                <a16:creationId xmlns:a16="http://schemas.microsoft.com/office/drawing/2014/main" id="{54601C51-9098-47A6-AE31-385678FBD7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98032E5-D010-4275-B988-42ED970E56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7" name="Date Placeholder 6">
            <a:extLst>
              <a:ext uri="{FF2B5EF4-FFF2-40B4-BE49-F238E27FC236}">
                <a16:creationId xmlns:a16="http://schemas.microsoft.com/office/drawing/2014/main" id="{E087581E-69BA-4FC9-AE5C-BE40AFFCC5E0}"/>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8" name="Footer Placeholder 7">
            <a:extLst>
              <a:ext uri="{FF2B5EF4-FFF2-40B4-BE49-F238E27FC236}">
                <a16:creationId xmlns:a16="http://schemas.microsoft.com/office/drawing/2014/main" id="{35A0C85F-0DA9-4F08-B2CE-3B75D3240806}"/>
              </a:ext>
            </a:extLst>
          </p:cNvPr>
          <p:cNvSpPr>
            <a:spLocks noGrp="1"/>
          </p:cNvSpPr>
          <p:nvPr>
            <p:ph type="ftr" sz="quarter" idx="11"/>
          </p:nvPr>
        </p:nvSpPr>
        <p:spPr/>
        <p:txBody>
          <a:bodyPr/>
          <a:lstStyle/>
          <a:p>
            <a:endParaRPr lang="da-DK"/>
          </a:p>
        </p:txBody>
      </p:sp>
      <p:sp>
        <p:nvSpPr>
          <p:cNvPr id="9" name="Slide Number Placeholder 8">
            <a:extLst>
              <a:ext uri="{FF2B5EF4-FFF2-40B4-BE49-F238E27FC236}">
                <a16:creationId xmlns:a16="http://schemas.microsoft.com/office/drawing/2014/main" id="{D20C4B3E-1624-4D35-BF12-303A9078B821}"/>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3518165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6D9D0-3126-46CF-92C8-838B8D7E1DA2}"/>
              </a:ext>
            </a:extLst>
          </p:cNvPr>
          <p:cNvSpPr>
            <a:spLocks noGrp="1"/>
          </p:cNvSpPr>
          <p:nvPr>
            <p:ph type="title"/>
          </p:nvPr>
        </p:nvSpPr>
        <p:spPr/>
        <p:txBody>
          <a:bodyPr/>
          <a:lstStyle/>
          <a:p>
            <a:r>
              <a:rPr lang="en-US"/>
              <a:t>Click to edit Master title style</a:t>
            </a:r>
            <a:endParaRPr lang="da-DK"/>
          </a:p>
        </p:txBody>
      </p:sp>
      <p:sp>
        <p:nvSpPr>
          <p:cNvPr id="3" name="Date Placeholder 2">
            <a:extLst>
              <a:ext uri="{FF2B5EF4-FFF2-40B4-BE49-F238E27FC236}">
                <a16:creationId xmlns:a16="http://schemas.microsoft.com/office/drawing/2014/main" id="{285A8FD5-F4F9-456A-9B06-FE6B7B932EF4}"/>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4" name="Footer Placeholder 3">
            <a:extLst>
              <a:ext uri="{FF2B5EF4-FFF2-40B4-BE49-F238E27FC236}">
                <a16:creationId xmlns:a16="http://schemas.microsoft.com/office/drawing/2014/main" id="{2AB8780B-4057-472D-9739-234CB795A657}"/>
              </a:ext>
            </a:extLst>
          </p:cNvPr>
          <p:cNvSpPr>
            <a:spLocks noGrp="1"/>
          </p:cNvSpPr>
          <p:nvPr>
            <p:ph type="ftr" sz="quarter" idx="11"/>
          </p:nvPr>
        </p:nvSpPr>
        <p:spPr/>
        <p:txBody>
          <a:bodyPr/>
          <a:lstStyle/>
          <a:p>
            <a:endParaRPr lang="da-DK"/>
          </a:p>
        </p:txBody>
      </p:sp>
      <p:sp>
        <p:nvSpPr>
          <p:cNvPr id="5" name="Slide Number Placeholder 4">
            <a:extLst>
              <a:ext uri="{FF2B5EF4-FFF2-40B4-BE49-F238E27FC236}">
                <a16:creationId xmlns:a16="http://schemas.microsoft.com/office/drawing/2014/main" id="{16F71975-A7D2-480B-BC09-FC6BCBAA4D2C}"/>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034900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CF6149-46CD-4AB9-8057-B63FC3CA07BB}"/>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3" name="Footer Placeholder 2">
            <a:extLst>
              <a:ext uri="{FF2B5EF4-FFF2-40B4-BE49-F238E27FC236}">
                <a16:creationId xmlns:a16="http://schemas.microsoft.com/office/drawing/2014/main" id="{7A4462CC-4068-450C-8C78-C7AACE5658E6}"/>
              </a:ext>
            </a:extLst>
          </p:cNvPr>
          <p:cNvSpPr>
            <a:spLocks noGrp="1"/>
          </p:cNvSpPr>
          <p:nvPr>
            <p:ph type="ftr" sz="quarter" idx="11"/>
          </p:nvPr>
        </p:nvSpPr>
        <p:spPr/>
        <p:txBody>
          <a:bodyPr/>
          <a:lstStyle/>
          <a:p>
            <a:endParaRPr lang="da-DK"/>
          </a:p>
        </p:txBody>
      </p:sp>
      <p:sp>
        <p:nvSpPr>
          <p:cNvPr id="4" name="Slide Number Placeholder 3">
            <a:extLst>
              <a:ext uri="{FF2B5EF4-FFF2-40B4-BE49-F238E27FC236}">
                <a16:creationId xmlns:a16="http://schemas.microsoft.com/office/drawing/2014/main" id="{3CDCA11A-AD8D-45DC-8AA1-FFD65AD18440}"/>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910381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DCBFB-7169-4919-82A3-E761EDBA02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F51DC2-3FBE-4ADE-8B29-D9D2C57CAD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2CA4C5-F9D6-4E60-8230-D4B02631EE33}"/>
              </a:ext>
            </a:extLst>
          </p:cNvPr>
          <p:cNvSpPr>
            <a:spLocks noGrp="1"/>
          </p:cNvSpPr>
          <p:nvPr>
            <p:ph type="dt" sz="half" idx="10"/>
          </p:nvPr>
        </p:nvSpPr>
        <p:spPr/>
        <p:txBody>
          <a:bodyPr/>
          <a:lstStyle/>
          <a:p>
            <a:fld id="{791BBE1B-3CA1-4254-9EB1-672301C8B53B}" type="datetimeFigureOut">
              <a:rPr lang="en-US" smtClean="0"/>
              <a:t>5/19/2020</a:t>
            </a:fld>
            <a:endParaRPr lang="en-US"/>
          </a:p>
        </p:txBody>
      </p:sp>
      <p:sp>
        <p:nvSpPr>
          <p:cNvPr id="5" name="Footer Placeholder 4">
            <a:extLst>
              <a:ext uri="{FF2B5EF4-FFF2-40B4-BE49-F238E27FC236}">
                <a16:creationId xmlns:a16="http://schemas.microsoft.com/office/drawing/2014/main" id="{FF417D22-A20D-4197-BE44-A170CCF05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AE73E-063C-4733-A45D-108D678C6FE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3902545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658A-0744-4431-B437-E6AB45F7DB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Content Placeholder 2">
            <a:extLst>
              <a:ext uri="{FF2B5EF4-FFF2-40B4-BE49-F238E27FC236}">
                <a16:creationId xmlns:a16="http://schemas.microsoft.com/office/drawing/2014/main" id="{5F67D38B-5A8F-4FD2-996D-6E98E90A317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Text Placeholder 3">
            <a:extLst>
              <a:ext uri="{FF2B5EF4-FFF2-40B4-BE49-F238E27FC236}">
                <a16:creationId xmlns:a16="http://schemas.microsoft.com/office/drawing/2014/main" id="{C6F22A55-6668-4450-81FA-917763D3DC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4763EB-2883-4259-9869-EB29EB4D203C}"/>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6" name="Footer Placeholder 5">
            <a:extLst>
              <a:ext uri="{FF2B5EF4-FFF2-40B4-BE49-F238E27FC236}">
                <a16:creationId xmlns:a16="http://schemas.microsoft.com/office/drawing/2014/main" id="{E6B1A9BD-583A-462A-8E19-ED0C331E824B}"/>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CDB58A51-445B-4887-8A6E-A761B179DA36}"/>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4187435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9456A-8ABB-44C7-ACA6-0A6203971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a-DK"/>
          </a:p>
        </p:txBody>
      </p:sp>
      <p:sp>
        <p:nvSpPr>
          <p:cNvPr id="3" name="Picture Placeholder 2">
            <a:extLst>
              <a:ext uri="{FF2B5EF4-FFF2-40B4-BE49-F238E27FC236}">
                <a16:creationId xmlns:a16="http://schemas.microsoft.com/office/drawing/2014/main" id="{05F9BD63-0074-472C-83F4-00EAA8F5DE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a-DK"/>
          </a:p>
        </p:txBody>
      </p:sp>
      <p:sp>
        <p:nvSpPr>
          <p:cNvPr id="4" name="Text Placeholder 3">
            <a:extLst>
              <a:ext uri="{FF2B5EF4-FFF2-40B4-BE49-F238E27FC236}">
                <a16:creationId xmlns:a16="http://schemas.microsoft.com/office/drawing/2014/main" id="{50A53C34-7D24-4AE1-BC6B-B878444D54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4F4CF2-A1DD-4D47-925A-CB132CCE9042}"/>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6" name="Footer Placeholder 5">
            <a:extLst>
              <a:ext uri="{FF2B5EF4-FFF2-40B4-BE49-F238E27FC236}">
                <a16:creationId xmlns:a16="http://schemas.microsoft.com/office/drawing/2014/main" id="{E201722B-DADA-4A56-8C9C-5351A019CA79}"/>
              </a:ext>
            </a:extLst>
          </p:cNvPr>
          <p:cNvSpPr>
            <a:spLocks noGrp="1"/>
          </p:cNvSpPr>
          <p:nvPr>
            <p:ph type="ftr" sz="quarter" idx="11"/>
          </p:nvPr>
        </p:nvSpPr>
        <p:spPr/>
        <p:txBody>
          <a:bodyPr/>
          <a:lstStyle/>
          <a:p>
            <a:endParaRPr lang="da-DK"/>
          </a:p>
        </p:txBody>
      </p:sp>
      <p:sp>
        <p:nvSpPr>
          <p:cNvPr id="7" name="Slide Number Placeholder 6">
            <a:extLst>
              <a:ext uri="{FF2B5EF4-FFF2-40B4-BE49-F238E27FC236}">
                <a16:creationId xmlns:a16="http://schemas.microsoft.com/office/drawing/2014/main" id="{D8BB8B4B-AC2B-4659-99A4-5F2658F0048E}"/>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24392598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66291-EE5A-4FFB-AFB1-B87B4B254C14}"/>
              </a:ext>
            </a:extLst>
          </p:cNvPr>
          <p:cNvSpPr>
            <a:spLocks noGrp="1"/>
          </p:cNvSpPr>
          <p:nvPr>
            <p:ph type="title"/>
          </p:nvPr>
        </p:nvSpPr>
        <p:spPr/>
        <p:txBody>
          <a:bodyPr/>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462096EA-D09C-46E0-860C-F9F633D5C1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408D24F2-9B6A-471B-8DE6-FA42BE45F48B}"/>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5" name="Footer Placeholder 4">
            <a:extLst>
              <a:ext uri="{FF2B5EF4-FFF2-40B4-BE49-F238E27FC236}">
                <a16:creationId xmlns:a16="http://schemas.microsoft.com/office/drawing/2014/main" id="{9EAC0078-3134-4E57-B7EE-8660F07E63F0}"/>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46DC95FA-66C1-465A-8384-76AE7AB8C402}"/>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2738177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4B7809-96C3-480E-A8BD-3C8F375E6D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a-DK"/>
          </a:p>
        </p:txBody>
      </p:sp>
      <p:sp>
        <p:nvSpPr>
          <p:cNvPr id="3" name="Vertical Text Placeholder 2">
            <a:extLst>
              <a:ext uri="{FF2B5EF4-FFF2-40B4-BE49-F238E27FC236}">
                <a16:creationId xmlns:a16="http://schemas.microsoft.com/office/drawing/2014/main" id="{CBB17E86-1E49-4C25-A79A-242DD612B0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DF6F63C1-D209-4658-8ACA-13013389A0EC}"/>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5" name="Footer Placeholder 4">
            <a:extLst>
              <a:ext uri="{FF2B5EF4-FFF2-40B4-BE49-F238E27FC236}">
                <a16:creationId xmlns:a16="http://schemas.microsoft.com/office/drawing/2014/main" id="{D43F1506-4E77-4929-9C52-45AF584426C4}"/>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94B34B69-0FD0-4020-B54F-9B4FEF528BAB}"/>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16424643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 row">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81D4273-CB97-4745-98C2-D5B77D9986C5}"/>
              </a:ext>
            </a:extLst>
          </p:cNvPr>
          <p:cNvSpPr txBox="1">
            <a:spLocks/>
          </p:cNvSpPr>
          <p:nvPr userDrawn="1"/>
        </p:nvSpPr>
        <p:spPr>
          <a:xfrm>
            <a:off x="758848" y="449304"/>
            <a:ext cx="10292193" cy="1012731"/>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8800" b="1" i="0" kern="1200" spc="0" baseline="0">
                <a:solidFill>
                  <a:srgbClr val="E9486C"/>
                </a:solidFill>
                <a:latin typeface="Corbel" panose="020B0503020204020204" pitchFamily="34" charset="0"/>
                <a:ea typeface="Tahoma" panose="020B0604030504040204" pitchFamily="34" charset="0"/>
                <a:cs typeface="Tahoma" panose="020B0604030504040204" pitchFamily="34" charset="0"/>
              </a:defRPr>
            </a:lvl1pPr>
          </a:lstStyle>
          <a:p>
            <a:endParaRPr lang="fr-BE" sz="4400"/>
          </a:p>
        </p:txBody>
      </p:sp>
      <p:sp>
        <p:nvSpPr>
          <p:cNvPr id="10" name="Title 9">
            <a:extLst>
              <a:ext uri="{FF2B5EF4-FFF2-40B4-BE49-F238E27FC236}">
                <a16:creationId xmlns:a16="http://schemas.microsoft.com/office/drawing/2014/main" id="{31863B5B-8080-7740-A685-146F9015D0E9}"/>
              </a:ext>
            </a:extLst>
          </p:cNvPr>
          <p:cNvSpPr>
            <a:spLocks noGrp="1"/>
          </p:cNvSpPr>
          <p:nvPr>
            <p:ph type="title"/>
          </p:nvPr>
        </p:nvSpPr>
        <p:spPr/>
        <p:txBody>
          <a:bodyPr/>
          <a:lstStyle/>
          <a:p>
            <a:endParaRPr lang="en-US"/>
          </a:p>
        </p:txBody>
      </p:sp>
      <p:sp>
        <p:nvSpPr>
          <p:cNvPr id="13" name="Content Placeholder 12">
            <a:extLst>
              <a:ext uri="{FF2B5EF4-FFF2-40B4-BE49-F238E27FC236}">
                <a16:creationId xmlns:a16="http://schemas.microsoft.com/office/drawing/2014/main" id="{81C9540A-F8F2-0347-A853-441D690CC50E}"/>
              </a:ext>
            </a:extLst>
          </p:cNvPr>
          <p:cNvSpPr>
            <a:spLocks noGrp="1"/>
          </p:cNvSpPr>
          <p:nvPr>
            <p:ph sz="quarter" idx="10"/>
          </p:nvPr>
        </p:nvSpPr>
        <p:spPr>
          <a:xfrm>
            <a:off x="511791" y="1462035"/>
            <a:ext cx="10762220" cy="5032283"/>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2397741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034078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1" name="Picture 10" descr="one man and two women with hard hats reviewing a Surface computer">
            <a:extLst>
              <a:ext uri="{FF2B5EF4-FFF2-40B4-BE49-F238E27FC236}">
                <a16:creationId xmlns:a16="http://schemas.microsoft.com/office/drawing/2014/main" id="{FAB940D2-B7A4-4B18-8019-C9398E7C10E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9189061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quare photo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0" name="Picture 9" descr="A person standing in front of a store&#10;&#10;Description automatically generated with medium confidence">
            <a:extLst>
              <a:ext uri="{FF2B5EF4-FFF2-40B4-BE49-F238E27FC236}">
                <a16:creationId xmlns:a16="http://schemas.microsoft.com/office/drawing/2014/main" id="{DC7875BD-5569-4A66-B1C7-70317E4628C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5841606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quare photo dark 3">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8" name="Picture 7" descr="A skyscraper in a city">
            <a:extLst>
              <a:ext uri="{FF2B5EF4-FFF2-40B4-BE49-F238E27FC236}">
                <a16:creationId xmlns:a16="http://schemas.microsoft.com/office/drawing/2014/main" id="{FC97B996-A6FB-4266-A219-62C631414F8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38205292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quare photo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13" name="Picture 12" descr="one man and two women with hard hats reviewing a Surface computer">
            <a:extLst>
              <a:ext uri="{FF2B5EF4-FFF2-40B4-BE49-F238E27FC236}">
                <a16:creationId xmlns:a16="http://schemas.microsoft.com/office/drawing/2014/main" id="{A6BAEDD7-9476-4425-A65F-0E9362C545F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4031173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B5AB3-C65A-45E2-A91C-5711D1664BD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600A2A-D8E8-4FB1-A79B-6166821D1F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A66C219-8005-4546-BAE1-23D28786D871}"/>
              </a:ext>
            </a:extLst>
          </p:cNvPr>
          <p:cNvSpPr>
            <a:spLocks noGrp="1"/>
          </p:cNvSpPr>
          <p:nvPr>
            <p:ph type="dt" sz="half" idx="10"/>
          </p:nvPr>
        </p:nvSpPr>
        <p:spPr/>
        <p:txBody>
          <a:bodyPr/>
          <a:lstStyle/>
          <a:p>
            <a:fld id="{791BBE1B-3CA1-4254-9EB1-672301C8B53B}" type="datetimeFigureOut">
              <a:rPr lang="en-US" smtClean="0"/>
              <a:t>5/19/2020</a:t>
            </a:fld>
            <a:endParaRPr lang="en-US"/>
          </a:p>
        </p:txBody>
      </p:sp>
      <p:sp>
        <p:nvSpPr>
          <p:cNvPr id="5" name="Footer Placeholder 4">
            <a:extLst>
              <a:ext uri="{FF2B5EF4-FFF2-40B4-BE49-F238E27FC236}">
                <a16:creationId xmlns:a16="http://schemas.microsoft.com/office/drawing/2014/main" id="{32007B18-5CB6-4854-87B2-76C0425A7C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3D0DD-F6B6-4876-9805-8A6F7D24D75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71129533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quare photo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person standing in front of a store&#10;&#10;Description automatically generated with medium confidence">
            <a:extLst>
              <a:ext uri="{FF2B5EF4-FFF2-40B4-BE49-F238E27FC236}">
                <a16:creationId xmlns:a16="http://schemas.microsoft.com/office/drawing/2014/main" id="{4A164AC0-2974-4B5E-B9A2-D29FCC6188A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37089948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quare photo light 3">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A skyscraper in a city">
            <a:extLst>
              <a:ext uri="{FF2B5EF4-FFF2-40B4-BE49-F238E27FC236}">
                <a16:creationId xmlns:a16="http://schemas.microsoft.com/office/drawing/2014/main" id="{016A01A7-5F39-4405-B933-742946D00213}"/>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5714" y="0"/>
            <a:ext cx="6856286" cy="6856286"/>
          </a:xfrm>
          <a:prstGeom prst="rect">
            <a:avLst/>
          </a:prstGeom>
        </p:spPr>
      </p:pic>
    </p:spTree>
    <p:extLst>
      <p:ext uri="{BB962C8B-B14F-4D97-AF65-F5344CB8AC3E}">
        <p14:creationId xmlns:p14="http://schemas.microsoft.com/office/powerpoint/2010/main" val="2749353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graphic frame dark 1">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13" name="Picture 12" descr="A large glass building with a person walking and another on their cell phone cropped within the Dynamics 365 graphic frame.">
            <a:extLst>
              <a:ext uri="{FF2B5EF4-FFF2-40B4-BE49-F238E27FC236}">
                <a16:creationId xmlns:a16="http://schemas.microsoft.com/office/drawing/2014/main" id="{4D0B5F5C-746A-482A-8923-0B8CBE123F8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20690168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graphic frame dark 2">
    <p:bg>
      <p:bgPr>
        <a:solidFill>
          <a:srgbClr val="19191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9BF00B"/>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4" name="Picture 3" descr="Microsoft Dynamics 365 logo, white text version">
            <a:extLst>
              <a:ext uri="{FF2B5EF4-FFF2-40B4-BE49-F238E27FC236}">
                <a16:creationId xmlns:a16="http://schemas.microsoft.com/office/drawing/2014/main" id="{47AA71EC-A6C7-48B6-8F67-8EEA49BDFC8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pic>
        <p:nvPicPr>
          <p:cNvPr id="3" name="Picture 2" descr="Colorful shipping containers cropped within the Dynamics 365 graphic frame.">
            <a:extLst>
              <a:ext uri="{FF2B5EF4-FFF2-40B4-BE49-F238E27FC236}">
                <a16:creationId xmlns:a16="http://schemas.microsoft.com/office/drawing/2014/main" id="{6E26F81E-BA2A-4F1F-B1AE-1AA1E2E1F58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3881046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graphic frame light 1">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3" name="Picture 2" descr="A large glass building with a person walking and another on their cell phone cropped within the Dynamics 365 graphic frame.">
            <a:extLst>
              <a:ext uri="{FF2B5EF4-FFF2-40B4-BE49-F238E27FC236}">
                <a16:creationId xmlns:a16="http://schemas.microsoft.com/office/drawing/2014/main" id="{322A0B64-4E71-4D02-A514-1446454104D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41123" y="0"/>
            <a:ext cx="5175655" cy="6858000"/>
          </a:xfrm>
          <a:prstGeom prst="rect">
            <a:avLst/>
          </a:prstGeom>
        </p:spPr>
      </p:pic>
    </p:spTree>
    <p:extLst>
      <p:ext uri="{BB962C8B-B14F-4D97-AF65-F5344CB8AC3E}">
        <p14:creationId xmlns:p14="http://schemas.microsoft.com/office/powerpoint/2010/main" val="36469415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graphic frame light 2">
    <p:bg>
      <p:bgRef idx="1001">
        <a:schemeClr val="bg1"/>
      </p:bgRef>
    </p:bg>
    <p:spTree>
      <p:nvGrpSpPr>
        <p:cNvPr id="1" name=""/>
        <p:cNvGrpSpPr/>
        <p:nvPr/>
      </p:nvGrpSpPr>
      <p:grpSpPr>
        <a:xfrm>
          <a:off x="0" y="0"/>
          <a:ext cx="0" cy="0"/>
          <a:chOff x="0" y="0"/>
          <a:chExt cx="0" cy="0"/>
        </a:xfrm>
      </p:grpSpPr>
      <p:pic>
        <p:nvPicPr>
          <p:cNvPr id="4" name="Picture 3" descr="Microsoft Dynamics 365 logo, gray text version">
            <a:extLst>
              <a:ext uri="{FF2B5EF4-FFF2-40B4-BE49-F238E27FC236}">
                <a16:creationId xmlns:a16="http://schemas.microsoft.com/office/drawing/2014/main" id="{A4F019A0-D1A3-4E90-BE72-0BEA5623FCC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Picture 6" descr="Colorful shipping containers cropped within the Dynamics 365 graphic frame.">
            <a:extLst>
              <a:ext uri="{FF2B5EF4-FFF2-40B4-BE49-F238E27FC236}">
                <a16:creationId xmlns:a16="http://schemas.microsoft.com/office/drawing/2014/main" id="{C5BA3F73-E977-4A6C-AFC3-294A815504A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ltGray">
          <a:xfrm>
            <a:off x="6434098" y="0"/>
            <a:ext cx="5175655" cy="6858000"/>
          </a:xfrm>
          <a:prstGeom prst="rect">
            <a:avLst/>
          </a:prstGeom>
        </p:spPr>
      </p:pic>
    </p:spTree>
    <p:extLst>
      <p:ext uri="{BB962C8B-B14F-4D97-AF65-F5344CB8AC3E}">
        <p14:creationId xmlns:p14="http://schemas.microsoft.com/office/powerpoint/2010/main" val="967456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9BF00B"/>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white text version">
            <a:extLst>
              <a:ext uri="{FF2B5EF4-FFF2-40B4-BE49-F238E27FC236}">
                <a16:creationId xmlns:a16="http://schemas.microsoft.com/office/drawing/2014/main" id="{B2BE3911-CA5E-40C7-BD19-D918339A14F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69310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Picture 1" descr="Microsoft Dynamics 365 logo, gray text version">
            <a:extLst>
              <a:ext uri="{FF2B5EF4-FFF2-40B4-BE49-F238E27FC236}">
                <a16:creationId xmlns:a16="http://schemas.microsoft.com/office/drawing/2014/main" id="{8605861F-6D56-4C9C-8356-37418FCFD8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9736492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dirty="0"/>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458847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60410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DBAA9-0EFE-43B6-8E56-1C2C2F4959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621FB2-966B-4892-AB6D-9485C9C1C1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D92A637-15FB-42F9-95C2-20816636B1D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315B66-A41E-4630-85C5-43F50448B7AB}"/>
              </a:ext>
            </a:extLst>
          </p:cNvPr>
          <p:cNvSpPr>
            <a:spLocks noGrp="1"/>
          </p:cNvSpPr>
          <p:nvPr>
            <p:ph type="dt" sz="half" idx="10"/>
          </p:nvPr>
        </p:nvSpPr>
        <p:spPr/>
        <p:txBody>
          <a:bodyPr/>
          <a:lstStyle/>
          <a:p>
            <a:fld id="{791BBE1B-3CA1-4254-9EB1-672301C8B53B}" type="datetimeFigureOut">
              <a:rPr lang="en-US" smtClean="0"/>
              <a:t>5/19/2020</a:t>
            </a:fld>
            <a:endParaRPr lang="en-US"/>
          </a:p>
        </p:txBody>
      </p:sp>
      <p:sp>
        <p:nvSpPr>
          <p:cNvPr id="6" name="Footer Placeholder 5">
            <a:extLst>
              <a:ext uri="{FF2B5EF4-FFF2-40B4-BE49-F238E27FC236}">
                <a16:creationId xmlns:a16="http://schemas.microsoft.com/office/drawing/2014/main" id="{D17E53AF-103B-49AB-9DB0-14392B6728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C23838-A7DE-4EA0-B62A-7F03F06684A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531289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306679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525251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872986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30886361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pic>
        <p:nvPicPr>
          <p:cNvPr id="6" name="Picture 5" descr="A screenshot of a computer screen&#10;&#10;Description automatically generated">
            <a:extLst>
              <a:ext uri="{FF2B5EF4-FFF2-40B4-BE49-F238E27FC236}">
                <a16:creationId xmlns:a16="http://schemas.microsoft.com/office/drawing/2014/main" id="{B8BF65A2-7013-448E-B59A-D1594ABC21E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2602618" y="1363144"/>
            <a:ext cx="6986765" cy="5166428"/>
          </a:xfrm>
          <a:prstGeom prst="rect">
            <a:avLst/>
          </a:prstGeom>
        </p:spPr>
      </p:pic>
      <p:sp>
        <p:nvSpPr>
          <p:cNvPr id="7" name="Picture Placeholder 8" descr="This photo is a 'placeholder' only. Drag or drop your screenshot here, or click and tap the center to insert a photo.">
            <a:extLst>
              <a:ext uri="{FF2B5EF4-FFF2-40B4-BE49-F238E27FC236}">
                <a16:creationId xmlns:a16="http://schemas.microsoft.com/office/drawing/2014/main" id="{11957EF6-0806-49E9-B0BF-D730CB9F17F7}"/>
              </a:ext>
            </a:extLst>
          </p:cNvPr>
          <p:cNvSpPr>
            <a:spLocks noGrp="1"/>
          </p:cNvSpPr>
          <p:nvPr>
            <p:ph type="pic" sz="quarter" idx="10" hasCustomPrompt="1"/>
          </p:nvPr>
        </p:nvSpPr>
        <p:spPr>
          <a:xfrm>
            <a:off x="3079750" y="1894975"/>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5953948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ice layout with title">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4E6F47-6F6B-4871-961C-736C1A14730E}"/>
              </a:ext>
            </a:extLst>
          </p:cNvPr>
          <p:cNvSpPr>
            <a:spLocks noGrp="1"/>
          </p:cNvSpPr>
          <p:nvPr>
            <p:ph type="title"/>
          </p:nvPr>
        </p:nvSpPr>
        <p:spPr>
          <a:xfrm>
            <a:off x="590868" y="2016204"/>
            <a:ext cx="4160520" cy="1107996"/>
          </a:xfrm>
        </p:spPr>
        <p:txBody>
          <a:bodyPr anchor="b" anchorCtr="0"/>
          <a:lstStyle>
            <a:lvl1pPr>
              <a:defRPr sz="3600">
                <a:solidFill>
                  <a:schemeClr val="tx1"/>
                </a:solidFill>
              </a:defRPr>
            </a:lvl1pPr>
          </a:lstStyle>
          <a:p>
            <a:r>
              <a:rPr lang="en-US" dirty="0"/>
              <a:t>Click to edit Master title style</a:t>
            </a:r>
          </a:p>
        </p:txBody>
      </p:sp>
      <p:sp>
        <p:nvSpPr>
          <p:cNvPr id="14" name="Text Placeholder 3">
            <a:extLst>
              <a:ext uri="{FF2B5EF4-FFF2-40B4-BE49-F238E27FC236}">
                <a16:creationId xmlns:a16="http://schemas.microsoft.com/office/drawing/2014/main" id="{5C8E00C1-C333-4B37-8418-7C574D937CDE}"/>
              </a:ext>
            </a:extLst>
          </p:cNvPr>
          <p:cNvSpPr>
            <a:spLocks noGrp="1"/>
          </p:cNvSpPr>
          <p:nvPr>
            <p:ph type="body" sz="quarter" idx="10"/>
          </p:nvPr>
        </p:nvSpPr>
        <p:spPr>
          <a:xfrm>
            <a:off x="584200" y="3535540"/>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Click to edit Master text styles</a:t>
            </a:r>
          </a:p>
        </p:txBody>
      </p:sp>
      <p:pic>
        <p:nvPicPr>
          <p:cNvPr id="7" name="Picture 6" descr="A screenshot of a computer screen&#10;&#10;Description automatically generated">
            <a:extLst>
              <a:ext uri="{FF2B5EF4-FFF2-40B4-BE49-F238E27FC236}">
                <a16:creationId xmlns:a16="http://schemas.microsoft.com/office/drawing/2014/main" id="{34488F87-E74D-431A-961F-47489B45634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845786"/>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D0451994-A6EF-4676-88EA-2F52BAE75490}"/>
              </a:ext>
            </a:extLst>
          </p:cNvPr>
          <p:cNvSpPr>
            <a:spLocks noGrp="1"/>
          </p:cNvSpPr>
          <p:nvPr>
            <p:ph type="pic" sz="quarter" idx="11" hasCustomPrompt="1"/>
          </p:nvPr>
        </p:nvSpPr>
        <p:spPr>
          <a:xfrm>
            <a:off x="6159834" y="1386640"/>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422201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ice layout with 2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C90A81-E0C1-4E0C-9214-FFEF9D0134F3}"/>
              </a:ext>
            </a:extLst>
          </p:cNvPr>
          <p:cNvSpPr>
            <a:spLocks noGrp="1"/>
          </p:cNvSpPr>
          <p:nvPr>
            <p:ph type="title"/>
          </p:nvPr>
        </p:nvSpPr>
        <p:spPr/>
        <p:txBody>
          <a:bodyPr/>
          <a:lstStyle/>
          <a:p>
            <a:r>
              <a:rPr lang="en-US"/>
              <a:t>Click to edit Master title style</a:t>
            </a:r>
          </a:p>
        </p:txBody>
      </p:sp>
      <p:sp>
        <p:nvSpPr>
          <p:cNvPr id="24" name="Table Placeholder 23">
            <a:extLst>
              <a:ext uri="{FF2B5EF4-FFF2-40B4-BE49-F238E27FC236}">
                <a16:creationId xmlns:a16="http://schemas.microsoft.com/office/drawing/2014/main" id="{5F33DC8F-A6F1-463B-BB0F-31062F8E70E2}"/>
              </a:ext>
            </a:extLst>
          </p:cNvPr>
          <p:cNvSpPr>
            <a:spLocks noGrp="1"/>
          </p:cNvSpPr>
          <p:nvPr>
            <p:ph type="tbl" sz="quarter" idx="10"/>
          </p:nvPr>
        </p:nvSpPr>
        <p:spPr>
          <a:xfrm>
            <a:off x="584200" y="1468438"/>
            <a:ext cx="4745037" cy="4800600"/>
          </a:xfrm>
        </p:spPr>
        <p:txBody>
          <a:bodyPr anchor="ctr" anchorCtr="0">
            <a:noAutofit/>
          </a:bodyPr>
          <a:lstStyle/>
          <a:p>
            <a:r>
              <a:rPr lang="en-US" dirty="0"/>
              <a:t>Click icon to add table</a:t>
            </a:r>
          </a:p>
        </p:txBody>
      </p:sp>
      <p:pic>
        <p:nvPicPr>
          <p:cNvPr id="7" name="Picture 6" descr="A screenshot of a computer screen&#10;&#10;Description automatically generated">
            <a:extLst>
              <a:ext uri="{FF2B5EF4-FFF2-40B4-BE49-F238E27FC236}">
                <a16:creationId xmlns:a16="http://schemas.microsoft.com/office/drawing/2014/main" id="{E2EF6BD7-E5A2-4FDA-BCB2-6BE4E0B7537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 r="854"/>
          <a:stretch/>
        </p:blipFill>
        <p:spPr>
          <a:xfrm>
            <a:off x="5682702" y="1284938"/>
            <a:ext cx="6986765" cy="5166428"/>
          </a:xfrm>
          <a:prstGeom prst="rect">
            <a:avLst/>
          </a:prstGeom>
        </p:spPr>
      </p:pic>
      <p:sp>
        <p:nvSpPr>
          <p:cNvPr id="8" name="Picture Placeholder 8" descr="This photo is a 'placeholder' only. Drag or drop your screenshot here, or click and tap the center to insert a photo.">
            <a:extLst>
              <a:ext uri="{FF2B5EF4-FFF2-40B4-BE49-F238E27FC236}">
                <a16:creationId xmlns:a16="http://schemas.microsoft.com/office/drawing/2014/main" id="{761F7F10-3382-412C-A3B4-F10C0DCF2A3E}"/>
              </a:ext>
            </a:extLst>
          </p:cNvPr>
          <p:cNvSpPr>
            <a:spLocks noGrp="1"/>
          </p:cNvSpPr>
          <p:nvPr>
            <p:ph type="pic" sz="quarter" idx="11" hasCustomPrompt="1"/>
          </p:nvPr>
        </p:nvSpPr>
        <p:spPr>
          <a:xfrm>
            <a:off x="6159834" y="1825792"/>
            <a:ext cx="6107113" cy="4084720"/>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dirty="0"/>
              <a:t>Drag &amp; drop your screenshot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20844586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 Square Photo ">
    <p:bg>
      <p:bgPr>
        <a:solidFill>
          <a:srgbClr val="191919"/>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4190340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7377125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2682465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DBFFB-10A3-4C2F-BF04-D704C515D4F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74F9E7A-0BBD-4B66-8D11-B744DFF8D4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DB966-6851-4A7D-B567-0CF5F4A4F2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A41E7B-1945-4CFA-B9EA-CEEBA6DAF4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469B8BC-D4CD-4B21-9AA6-1836655C14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142D96-F93E-42E8-83CD-121EBE7C966C}"/>
              </a:ext>
            </a:extLst>
          </p:cNvPr>
          <p:cNvSpPr>
            <a:spLocks noGrp="1"/>
          </p:cNvSpPr>
          <p:nvPr>
            <p:ph type="dt" sz="half" idx="10"/>
          </p:nvPr>
        </p:nvSpPr>
        <p:spPr/>
        <p:txBody>
          <a:bodyPr/>
          <a:lstStyle/>
          <a:p>
            <a:fld id="{791BBE1B-3CA1-4254-9EB1-672301C8B53B}" type="datetimeFigureOut">
              <a:rPr lang="en-US" smtClean="0"/>
              <a:t>5/19/2020</a:t>
            </a:fld>
            <a:endParaRPr lang="en-US"/>
          </a:p>
        </p:txBody>
      </p:sp>
      <p:sp>
        <p:nvSpPr>
          <p:cNvPr id="8" name="Footer Placeholder 7">
            <a:extLst>
              <a:ext uri="{FF2B5EF4-FFF2-40B4-BE49-F238E27FC236}">
                <a16:creationId xmlns:a16="http://schemas.microsoft.com/office/drawing/2014/main" id="{ACD1E078-BE36-4299-8FE2-746B4C6077E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FC499-1491-45C7-B7F7-356752A4A6A8}"/>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297388917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dirty="0"/>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2338337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5486344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638107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6449921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0083351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39792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902383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dirty="0"/>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6320418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dirty="0"/>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90835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833570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userDrawn="1">
          <p15:clr>
            <a:srgbClr val="5ACBF0"/>
          </p15:clr>
        </p15:guide>
        <p15:guide id="30" pos="2376">
          <p15:clr>
            <a:srgbClr val="5ACBF0"/>
          </p15:clr>
        </p15:guide>
        <p15:guide id="31" pos="3113">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D2487-5697-45E2-B9DF-FAD4AF6A84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178BE8E-C312-4AB4-AB81-B19A0F7BAC68}"/>
              </a:ext>
            </a:extLst>
          </p:cNvPr>
          <p:cNvSpPr>
            <a:spLocks noGrp="1"/>
          </p:cNvSpPr>
          <p:nvPr>
            <p:ph type="dt" sz="half" idx="10"/>
          </p:nvPr>
        </p:nvSpPr>
        <p:spPr/>
        <p:txBody>
          <a:bodyPr/>
          <a:lstStyle/>
          <a:p>
            <a:fld id="{791BBE1B-3CA1-4254-9EB1-672301C8B53B}" type="datetimeFigureOut">
              <a:rPr lang="en-US" smtClean="0"/>
              <a:t>5/19/2020</a:t>
            </a:fld>
            <a:endParaRPr lang="en-US"/>
          </a:p>
        </p:txBody>
      </p:sp>
      <p:sp>
        <p:nvSpPr>
          <p:cNvPr id="4" name="Footer Placeholder 3">
            <a:extLst>
              <a:ext uri="{FF2B5EF4-FFF2-40B4-BE49-F238E27FC236}">
                <a16:creationId xmlns:a16="http://schemas.microsoft.com/office/drawing/2014/main" id="{F61DCAB0-A018-4F68-89FF-F9ED8C0525C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D85CBA-EEFC-4B3F-B39D-851596855BE1}"/>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9417877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283456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17802284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9BF00B"/>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2789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02576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9457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rgbClr val="19191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61776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926527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191919"/>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3" name="Picture 2" descr="Microsoft Dynamics 365 logo, white text version">
            <a:extLst>
              <a:ext uri="{FF2B5EF4-FFF2-40B4-BE49-F238E27FC236}">
                <a16:creationId xmlns:a16="http://schemas.microsoft.com/office/drawing/2014/main" id="{AE51DA07-B0D9-4E4D-B1A2-DBA6AB1EDAB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2891199" cy="292608"/>
          </a:xfrm>
          <a:prstGeom prst="rect">
            <a:avLst/>
          </a:prstGeom>
        </p:spPr>
      </p:pic>
    </p:spTree>
    <p:extLst>
      <p:ext uri="{BB962C8B-B14F-4D97-AF65-F5344CB8AC3E}">
        <p14:creationId xmlns:p14="http://schemas.microsoft.com/office/powerpoint/2010/main" val="241368910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solidFill>
                  <a:schemeClr val="tx1"/>
                </a:solidFill>
                <a:latin typeface="Segoe UI" pitchFamily="34" charset="0"/>
                <a:ea typeface="Segoe UI" pitchFamily="34" charset="0"/>
                <a:cs typeface="Segoe UI" pitchFamily="34" charset="0"/>
              </a:defRPr>
            </a:lvl1pPr>
          </a:lstStyle>
          <a:p>
            <a:r>
              <a:rPr lang="en-US" dirty="0"/>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Next slide"/>
          <p:cNvSpPr>
            <a:spLocks noGrp="1"/>
          </p:cNvSpPr>
          <p:nvPr>
            <p:ph type="body" sz="quarter" idx="11" hasCustomPrompt="1"/>
          </p:nvPr>
        </p:nvSpPr>
        <p:spPr bwMode="invGray">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26921299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2D53A-CCD7-4C0F-B78B-516F4AF84C80}"/>
              </a:ext>
            </a:extLst>
          </p:cNvPr>
          <p:cNvSpPr>
            <a:spLocks noGrp="1"/>
          </p:cNvSpPr>
          <p:nvPr>
            <p:ph type="title"/>
          </p:nvPr>
        </p:nvSpPr>
        <p:spPr/>
        <p:txBody>
          <a:bodyPr/>
          <a:lstStyle/>
          <a:p>
            <a:r>
              <a:rPr lang="en-US"/>
              <a:t>Click to edit Master title style</a:t>
            </a:r>
            <a:endParaRPr lang="da-DK"/>
          </a:p>
        </p:txBody>
      </p:sp>
      <p:sp>
        <p:nvSpPr>
          <p:cNvPr id="3" name="Content Placeholder 2">
            <a:extLst>
              <a:ext uri="{FF2B5EF4-FFF2-40B4-BE49-F238E27FC236}">
                <a16:creationId xmlns:a16="http://schemas.microsoft.com/office/drawing/2014/main" id="{464AD60D-822E-49A5-A204-E39ACD54BC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C4A17CA3-2059-40D3-A7B3-A82B64857EB6}"/>
              </a:ext>
            </a:extLst>
          </p:cNvPr>
          <p:cNvSpPr>
            <a:spLocks noGrp="1"/>
          </p:cNvSpPr>
          <p:nvPr>
            <p:ph type="dt" sz="half" idx="10"/>
          </p:nvPr>
        </p:nvSpPr>
        <p:spPr/>
        <p:txBody>
          <a:bodyPr/>
          <a:lstStyle/>
          <a:p>
            <a:fld id="{D56A6D6D-5859-4C0D-8535-2644BFD56191}" type="datetimeFigureOut">
              <a:rPr lang="da-DK" smtClean="0"/>
              <a:t>19-05-2020</a:t>
            </a:fld>
            <a:endParaRPr lang="da-DK"/>
          </a:p>
        </p:txBody>
      </p:sp>
      <p:sp>
        <p:nvSpPr>
          <p:cNvPr id="5" name="Footer Placeholder 4">
            <a:extLst>
              <a:ext uri="{FF2B5EF4-FFF2-40B4-BE49-F238E27FC236}">
                <a16:creationId xmlns:a16="http://schemas.microsoft.com/office/drawing/2014/main" id="{2AFEF4F8-3D94-46B9-830A-C27EC525FA7E}"/>
              </a:ext>
            </a:extLst>
          </p:cNvPr>
          <p:cNvSpPr>
            <a:spLocks noGrp="1"/>
          </p:cNvSpPr>
          <p:nvPr>
            <p:ph type="ftr" sz="quarter" idx="11"/>
          </p:nvPr>
        </p:nvSpPr>
        <p:spPr/>
        <p:txBody>
          <a:bodyPr/>
          <a:lstStyle/>
          <a:p>
            <a:endParaRPr lang="da-DK"/>
          </a:p>
        </p:txBody>
      </p:sp>
      <p:sp>
        <p:nvSpPr>
          <p:cNvPr id="6" name="Slide Number Placeholder 5">
            <a:extLst>
              <a:ext uri="{FF2B5EF4-FFF2-40B4-BE49-F238E27FC236}">
                <a16:creationId xmlns:a16="http://schemas.microsoft.com/office/drawing/2014/main" id="{83DEC8CD-AE80-45C0-A28B-59472672D903}"/>
              </a:ext>
            </a:extLst>
          </p:cNvPr>
          <p:cNvSpPr>
            <a:spLocks noGrp="1"/>
          </p:cNvSpPr>
          <p:nvPr>
            <p:ph type="sldNum" sz="quarter" idx="12"/>
          </p:nvPr>
        </p:nvSpPr>
        <p:spPr/>
        <p:txBody>
          <a:bodyPr/>
          <a:lstStyle/>
          <a:p>
            <a:fld id="{CD0B89F7-A72B-4690-99DC-78F7B18E02D9}" type="slidenum">
              <a:rPr lang="da-DK" smtClean="0"/>
              <a:t>‹#›</a:t>
            </a:fld>
            <a:endParaRPr lang="da-DK"/>
          </a:p>
        </p:txBody>
      </p:sp>
    </p:spTree>
    <p:extLst>
      <p:ext uri="{BB962C8B-B14F-4D97-AF65-F5344CB8AC3E}">
        <p14:creationId xmlns:p14="http://schemas.microsoft.com/office/powerpoint/2010/main" val="48440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F6B2B1-B837-4837-B010-5F5B12818856}"/>
              </a:ext>
            </a:extLst>
          </p:cNvPr>
          <p:cNvSpPr>
            <a:spLocks noGrp="1"/>
          </p:cNvSpPr>
          <p:nvPr>
            <p:ph type="dt" sz="half" idx="10"/>
          </p:nvPr>
        </p:nvSpPr>
        <p:spPr/>
        <p:txBody>
          <a:bodyPr/>
          <a:lstStyle/>
          <a:p>
            <a:fld id="{791BBE1B-3CA1-4254-9EB1-672301C8B53B}" type="datetimeFigureOut">
              <a:rPr lang="en-US" smtClean="0"/>
              <a:t>5/19/2020</a:t>
            </a:fld>
            <a:endParaRPr lang="en-US"/>
          </a:p>
        </p:txBody>
      </p:sp>
      <p:sp>
        <p:nvSpPr>
          <p:cNvPr id="3" name="Footer Placeholder 2">
            <a:extLst>
              <a:ext uri="{FF2B5EF4-FFF2-40B4-BE49-F238E27FC236}">
                <a16:creationId xmlns:a16="http://schemas.microsoft.com/office/drawing/2014/main" id="{90B93A35-CEC6-4A46-A2B3-6B728DD75A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3D9903-57B1-48EB-9B91-B435D0091CB7}"/>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947338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75EF-4D00-4040-AB2A-5B87B92CD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0A2EB82-3298-47CC-AB0A-B5C30AA3F9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185822-3EED-42CA-BF8B-B46C379700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1C8D3E-C8AB-411F-9E45-57D398552084}"/>
              </a:ext>
            </a:extLst>
          </p:cNvPr>
          <p:cNvSpPr>
            <a:spLocks noGrp="1"/>
          </p:cNvSpPr>
          <p:nvPr>
            <p:ph type="dt" sz="half" idx="10"/>
          </p:nvPr>
        </p:nvSpPr>
        <p:spPr/>
        <p:txBody>
          <a:bodyPr/>
          <a:lstStyle/>
          <a:p>
            <a:fld id="{791BBE1B-3CA1-4254-9EB1-672301C8B53B}" type="datetimeFigureOut">
              <a:rPr lang="en-US" smtClean="0"/>
              <a:t>5/19/2020</a:t>
            </a:fld>
            <a:endParaRPr lang="en-US"/>
          </a:p>
        </p:txBody>
      </p:sp>
      <p:sp>
        <p:nvSpPr>
          <p:cNvPr id="6" name="Footer Placeholder 5">
            <a:extLst>
              <a:ext uri="{FF2B5EF4-FFF2-40B4-BE49-F238E27FC236}">
                <a16:creationId xmlns:a16="http://schemas.microsoft.com/office/drawing/2014/main" id="{44E28B04-7C25-4CB9-8B56-23F42FEF70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4440B0-5314-4685-BA93-F4ED285F359D}"/>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765465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26D6-89D9-42F9-93DA-E1BC9CD6E1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84D510-7875-4CBC-936F-A78F3910826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22FD198-B217-42C6-A6E9-3E0956AD0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A48CED2-5AE0-484F-84F3-92EE7001EB0F}"/>
              </a:ext>
            </a:extLst>
          </p:cNvPr>
          <p:cNvSpPr>
            <a:spLocks noGrp="1"/>
          </p:cNvSpPr>
          <p:nvPr>
            <p:ph type="dt" sz="half" idx="10"/>
          </p:nvPr>
        </p:nvSpPr>
        <p:spPr/>
        <p:txBody>
          <a:bodyPr/>
          <a:lstStyle/>
          <a:p>
            <a:fld id="{791BBE1B-3CA1-4254-9EB1-672301C8B53B}" type="datetimeFigureOut">
              <a:rPr lang="en-US" smtClean="0"/>
              <a:t>5/19/2020</a:t>
            </a:fld>
            <a:endParaRPr lang="en-US"/>
          </a:p>
        </p:txBody>
      </p:sp>
      <p:sp>
        <p:nvSpPr>
          <p:cNvPr id="6" name="Footer Placeholder 5">
            <a:extLst>
              <a:ext uri="{FF2B5EF4-FFF2-40B4-BE49-F238E27FC236}">
                <a16:creationId xmlns:a16="http://schemas.microsoft.com/office/drawing/2014/main" id="{8131A4D1-CC86-43C3-8DAF-084CCDF6D2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993CE6-1637-497A-BEFA-7440026C1BBC}"/>
              </a:ext>
            </a:extLst>
          </p:cNvPr>
          <p:cNvSpPr>
            <a:spLocks noGrp="1"/>
          </p:cNvSpPr>
          <p:nvPr>
            <p:ph type="sldNum" sz="quarter" idx="12"/>
          </p:nvPr>
        </p:nvSpPr>
        <p:spPr/>
        <p:txBody>
          <a:bodyPr/>
          <a:lstStyle/>
          <a:p>
            <a:fld id="{F55FDC62-2997-41B5-8919-C831B381A257}" type="slidenum">
              <a:rPr lang="en-US" smtClean="0"/>
              <a:t>‹#›</a:t>
            </a:fld>
            <a:endParaRPr lang="en-US"/>
          </a:p>
        </p:txBody>
      </p:sp>
    </p:spTree>
    <p:extLst>
      <p:ext uri="{BB962C8B-B14F-4D97-AF65-F5344CB8AC3E}">
        <p14:creationId xmlns:p14="http://schemas.microsoft.com/office/powerpoint/2010/main" val="3666630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9" Type="http://schemas.openxmlformats.org/officeDocument/2006/relationships/slideLayout" Target="../slideLayouts/slideLayout54.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theme" Target="../theme/theme3.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8" Type="http://schemas.openxmlformats.org/officeDocument/2006/relationships/slideLayout" Target="../slideLayouts/slideLayout33.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image" Target="../media/image1.emf"/><Relationship Id="rId20" Type="http://schemas.openxmlformats.org/officeDocument/2006/relationships/slideLayout" Target="../slideLayouts/slideLayout45.xml"/><Relationship Id="rId41" Type="http://schemas.openxmlformats.org/officeDocument/2006/relationships/slideLayout" Target="../slideLayouts/slideLayout6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9CF796-D8C3-446C-9488-0070E221D6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82A723-433C-42BD-8DED-2ABB1DAEB73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45DDD-B1CE-4ACD-AED2-D14E6DFEF6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1BBE1B-3CA1-4254-9EB1-672301C8B53B}" type="datetimeFigureOut">
              <a:rPr lang="en-US" smtClean="0"/>
              <a:t>5/19/2020</a:t>
            </a:fld>
            <a:endParaRPr lang="en-US"/>
          </a:p>
        </p:txBody>
      </p:sp>
      <p:sp>
        <p:nvSpPr>
          <p:cNvPr id="5" name="Footer Placeholder 4">
            <a:extLst>
              <a:ext uri="{FF2B5EF4-FFF2-40B4-BE49-F238E27FC236}">
                <a16:creationId xmlns:a16="http://schemas.microsoft.com/office/drawing/2014/main" id="{18E02408-EA4C-45AF-84DD-DCBFE09D4B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C68914-225D-4BB3-9532-B82C997A70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5FDC62-2997-41B5-8919-C831B381A257}" type="slidenum">
              <a:rPr lang="en-US" smtClean="0"/>
              <a:t>‹#›</a:t>
            </a:fld>
            <a:endParaRPr lang="en-US"/>
          </a:p>
        </p:txBody>
      </p:sp>
    </p:spTree>
    <p:extLst>
      <p:ext uri="{BB962C8B-B14F-4D97-AF65-F5344CB8AC3E}">
        <p14:creationId xmlns:p14="http://schemas.microsoft.com/office/powerpoint/2010/main" val="6204179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32C652-E747-4C52-8A5A-E299E42D56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a-DK"/>
          </a:p>
        </p:txBody>
      </p:sp>
      <p:sp>
        <p:nvSpPr>
          <p:cNvPr id="3" name="Text Placeholder 2">
            <a:extLst>
              <a:ext uri="{FF2B5EF4-FFF2-40B4-BE49-F238E27FC236}">
                <a16:creationId xmlns:a16="http://schemas.microsoft.com/office/drawing/2014/main" id="{613545AB-20AA-4078-A71A-3DC51063548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a:p>
        </p:txBody>
      </p:sp>
      <p:sp>
        <p:nvSpPr>
          <p:cNvPr id="4" name="Date Placeholder 3">
            <a:extLst>
              <a:ext uri="{FF2B5EF4-FFF2-40B4-BE49-F238E27FC236}">
                <a16:creationId xmlns:a16="http://schemas.microsoft.com/office/drawing/2014/main" id="{86AB1422-065B-4190-8FE9-0622721CA5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6A6D6D-5859-4C0D-8535-2644BFD56191}" type="datetimeFigureOut">
              <a:rPr lang="da-DK" smtClean="0"/>
              <a:t>19-05-2020</a:t>
            </a:fld>
            <a:endParaRPr lang="da-DK"/>
          </a:p>
        </p:txBody>
      </p:sp>
      <p:sp>
        <p:nvSpPr>
          <p:cNvPr id="5" name="Footer Placeholder 4">
            <a:extLst>
              <a:ext uri="{FF2B5EF4-FFF2-40B4-BE49-F238E27FC236}">
                <a16:creationId xmlns:a16="http://schemas.microsoft.com/office/drawing/2014/main" id="{A384A9D2-711A-4B30-B69D-5E8B1B52FF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a-DK"/>
          </a:p>
        </p:txBody>
      </p:sp>
      <p:sp>
        <p:nvSpPr>
          <p:cNvPr id="6" name="Slide Number Placeholder 5">
            <a:extLst>
              <a:ext uri="{FF2B5EF4-FFF2-40B4-BE49-F238E27FC236}">
                <a16:creationId xmlns:a16="http://schemas.microsoft.com/office/drawing/2014/main" id="{4A8DF6A1-B639-46C9-9A01-E410EF94E6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89F7-A72B-4690-99DC-78F7B18E02D9}" type="slidenum">
              <a:rPr lang="da-DK" smtClean="0"/>
              <a:t>‹#›</a:t>
            </a:fld>
            <a:endParaRPr lang="da-DK"/>
          </a:p>
        </p:txBody>
      </p:sp>
    </p:spTree>
    <p:extLst>
      <p:ext uri="{BB962C8B-B14F-4D97-AF65-F5344CB8AC3E}">
        <p14:creationId xmlns:p14="http://schemas.microsoft.com/office/powerpoint/2010/main" val="1770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a-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191919"/>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dirty="0"/>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52015802"/>
      </p:ext>
    </p:extLst>
  </p:cSld>
  <p:clrMap bg1="dk1" tx1="lt1" bg2="dk2" tx2="lt2" accent1="accent1" accent2="accent2" accent3="accent3" accent4="accent4" accent5="accent5" accent6="accent6" hlink="hlink" folHlink="folHlink"/>
  <p:sldLayoutIdLst>
    <p:sldLayoutId id="2147484963" r:id="rId1"/>
    <p:sldLayoutId id="2147484964" r:id="rId2"/>
    <p:sldLayoutId id="2147484965" r:id="rId3"/>
    <p:sldLayoutId id="2147484966" r:id="rId4"/>
    <p:sldLayoutId id="2147484967" r:id="rId5"/>
    <p:sldLayoutId id="2147484968" r:id="rId6"/>
    <p:sldLayoutId id="2147484969" r:id="rId7"/>
    <p:sldLayoutId id="2147484970" r:id="rId8"/>
    <p:sldLayoutId id="2147484971" r:id="rId9"/>
    <p:sldLayoutId id="2147484972" r:id="rId10"/>
    <p:sldLayoutId id="2147484880" r:id="rId11"/>
    <p:sldLayoutId id="2147484950" r:id="rId12"/>
    <p:sldLayoutId id="2147484882" r:id="rId13"/>
    <p:sldLayoutId id="2147484883" r:id="rId14"/>
    <p:sldLayoutId id="2147484912" r:id="rId15"/>
    <p:sldLayoutId id="2147484913" r:id="rId16"/>
    <p:sldLayoutId id="2147484886" r:id="rId17"/>
    <p:sldLayoutId id="2147484887" r:id="rId18"/>
    <p:sldLayoutId id="2147484973" r:id="rId19"/>
    <p:sldLayoutId id="2147484974" r:id="rId20"/>
    <p:sldLayoutId id="2147484975" r:id="rId21"/>
    <p:sldLayoutId id="2147484888" r:id="rId22"/>
    <p:sldLayoutId id="2147484889" r:id="rId23"/>
    <p:sldLayoutId id="2147484890" r:id="rId24"/>
    <p:sldLayoutId id="2147484928" r:id="rId25"/>
    <p:sldLayoutId id="2147484929" r:id="rId26"/>
    <p:sldLayoutId id="2147484930" r:id="rId27"/>
    <p:sldLayoutId id="2147484894" r:id="rId28"/>
    <p:sldLayoutId id="2147484895" r:id="rId29"/>
    <p:sldLayoutId id="2147484896" r:id="rId30"/>
    <p:sldLayoutId id="2147484897" r:id="rId31"/>
    <p:sldLayoutId id="2147484898" r:id="rId32"/>
    <p:sldLayoutId id="2147484933" r:id="rId33"/>
    <p:sldLayoutId id="2147484900" r:id="rId34"/>
    <p:sldLayoutId id="2147484901" r:id="rId35"/>
    <p:sldLayoutId id="2147484951" r:id="rId36"/>
    <p:sldLayoutId id="2147484903" r:id="rId37"/>
    <p:sldLayoutId id="2147484952" r:id="rId38"/>
    <p:sldLayoutId id="2147484953" r:id="rId39"/>
    <p:sldLayoutId id="2147484954" r:id="rId40"/>
    <p:sldLayoutId id="2147484907" r:id="rId41"/>
    <p:sldLayoutId id="2147484908" r:id="rId42"/>
    <p:sldLayoutId id="2147484909" r:id="rId43"/>
    <p:sldLayoutId id="2147484988" r:id="rId4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2.xml"/><Relationship Id="rId1" Type="http://schemas.openxmlformats.org/officeDocument/2006/relationships/slideLayout" Target="../slideLayouts/slideLayout2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aka.ms/bctelemetry" TargetMode="External"/><Relationship Id="rId2" Type="http://schemas.openxmlformats.org/officeDocument/2006/relationships/hyperlink" Target="https://aka.ms/azuremonitor" TargetMode="External"/><Relationship Id="rId1" Type="http://schemas.openxmlformats.org/officeDocument/2006/relationships/slideLayout" Target="../slideLayouts/slideLayout14.xml"/><Relationship Id="rId4" Type="http://schemas.openxmlformats.org/officeDocument/2006/relationships/hyperlink" Target="https://aka.ms/bctelemetrysamples"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lose up of a tree trunk&#10;&#10;Description automatically generated">
            <a:extLst>
              <a:ext uri="{FF2B5EF4-FFF2-40B4-BE49-F238E27FC236}">
                <a16:creationId xmlns:a16="http://schemas.microsoft.com/office/drawing/2014/main" id="{B0967D52-640A-4DB3-9117-29875143E42B}"/>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4" name="Title 3">
            <a:extLst>
              <a:ext uri="{FF2B5EF4-FFF2-40B4-BE49-F238E27FC236}">
                <a16:creationId xmlns:a16="http://schemas.microsoft.com/office/drawing/2014/main" id="{10CA39B5-8065-43DA-AE72-662030ADFC2A}"/>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rPr>
              <a:t>Application Insights telemetry for Business Central Partners</a:t>
            </a:r>
          </a:p>
        </p:txBody>
      </p:sp>
      <p:sp>
        <p:nvSpPr>
          <p:cNvPr id="5" name="Subtitle 4">
            <a:extLst>
              <a:ext uri="{FF2B5EF4-FFF2-40B4-BE49-F238E27FC236}">
                <a16:creationId xmlns:a16="http://schemas.microsoft.com/office/drawing/2014/main" id="{275AFE20-D5B4-4AD1-BF38-8FB15B75BCAB}"/>
              </a:ext>
            </a:extLst>
          </p:cNvPr>
          <p:cNvSpPr>
            <a:spLocks noGrp="1"/>
          </p:cNvSpPr>
          <p:nvPr>
            <p:ph type="subTitle" idx="1"/>
          </p:nvPr>
        </p:nvSpPr>
        <p:spPr>
          <a:xfrm>
            <a:off x="1524000" y="4159404"/>
            <a:ext cx="9144000" cy="1098395"/>
          </a:xfrm>
        </p:spPr>
        <p:txBody>
          <a:bodyPr>
            <a:normAutofit/>
          </a:bodyPr>
          <a:lstStyle/>
          <a:p>
            <a:r>
              <a:rPr lang="en-US" dirty="0">
                <a:solidFill>
                  <a:srgbClr val="FFFFFF"/>
                </a:solidFill>
              </a:rPr>
              <a:t>“It’s as simple as 1, 2, 3”</a:t>
            </a:r>
          </a:p>
        </p:txBody>
      </p:sp>
    </p:spTree>
    <p:extLst>
      <p:ext uri="{BB962C8B-B14F-4D97-AF65-F5344CB8AC3E}">
        <p14:creationId xmlns:p14="http://schemas.microsoft.com/office/powerpoint/2010/main" val="205348448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7610F8-8EB6-4BF5-9649-EED140E08EFD}"/>
              </a:ext>
            </a:extLst>
          </p:cNvPr>
          <p:cNvPicPr>
            <a:picLocks noChangeAspect="1"/>
          </p:cNvPicPr>
          <p:nvPr/>
        </p:nvPicPr>
        <p:blipFill rotWithShape="1">
          <a:blip r:embed="rId2"/>
          <a:srcRect b="5063"/>
          <a:stretch/>
        </p:blipFill>
        <p:spPr>
          <a:xfrm>
            <a:off x="20" y="10"/>
            <a:ext cx="12191980" cy="6857990"/>
          </a:xfrm>
          <a:prstGeom prst="rect">
            <a:avLst/>
          </a:prstGeom>
          <a:noFill/>
        </p:spPr>
      </p:pic>
    </p:spTree>
    <p:extLst>
      <p:ext uri="{BB962C8B-B14F-4D97-AF65-F5344CB8AC3E}">
        <p14:creationId xmlns:p14="http://schemas.microsoft.com/office/powerpoint/2010/main" val="119955073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FF0F0B8-5B06-4174-9742-1FD7ABE7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tx1">
              <a:alpha val="2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F49EF6B3-387E-4969-B22C-84B8033EE897}"/>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28264" y="643863"/>
            <a:ext cx="10535471" cy="5570275"/>
          </a:xfrm>
          <a:prstGeom prst="rect">
            <a:avLst/>
          </a:prstGeom>
          <a:ln w="190500">
            <a:solidFill>
              <a:srgbClr val="FFFFFF"/>
            </a:solidFill>
            <a:miter lim="800000"/>
          </a:ln>
          <a:effectLst>
            <a:outerShdw blurRad="76200" dist="19050" dir="5400000" algn="t" rotWithShape="0">
              <a:prstClr val="black">
                <a:alpha val="55000"/>
              </a:prstClr>
            </a:outerShdw>
          </a:effectLst>
        </p:spPr>
      </p:pic>
      <p:sp>
        <p:nvSpPr>
          <p:cNvPr id="4" name="Rectangle 3">
            <a:extLst>
              <a:ext uri="{FF2B5EF4-FFF2-40B4-BE49-F238E27FC236}">
                <a16:creationId xmlns:a16="http://schemas.microsoft.com/office/drawing/2014/main" id="{EB2B4846-EB8E-4531-B2A8-78C6C24B3E5E}"/>
              </a:ext>
            </a:extLst>
          </p:cNvPr>
          <p:cNvSpPr/>
          <p:nvPr/>
        </p:nvSpPr>
        <p:spPr>
          <a:xfrm>
            <a:off x="5372436" y="1053228"/>
            <a:ext cx="1107283" cy="2539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82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409324C4-4FEF-4929-A721-E1EF71EEE2ED}"/>
              </a:ext>
            </a:extLst>
          </p:cNvPr>
          <p:cNvPicPr>
            <a:picLocks noChangeAspect="1"/>
          </p:cNvPicPr>
          <p:nvPr/>
        </p:nvPicPr>
        <p:blipFill>
          <a:blip r:embed="rId3"/>
          <a:stretch>
            <a:fillRect/>
          </a:stretch>
        </p:blipFill>
        <p:spPr>
          <a:xfrm>
            <a:off x="644240" y="675861"/>
            <a:ext cx="10903520" cy="5506278"/>
          </a:xfrm>
          <a:prstGeom prst="rect">
            <a:avLst/>
          </a:prstGeom>
        </p:spPr>
      </p:pic>
      <p:sp>
        <p:nvSpPr>
          <p:cNvPr id="6" name="Rectangle 5">
            <a:extLst>
              <a:ext uri="{FF2B5EF4-FFF2-40B4-BE49-F238E27FC236}">
                <a16:creationId xmlns:a16="http://schemas.microsoft.com/office/drawing/2014/main" id="{9313DA15-9D90-4568-BF62-02EB70438620}"/>
              </a:ext>
            </a:extLst>
          </p:cNvPr>
          <p:cNvSpPr/>
          <p:nvPr/>
        </p:nvSpPr>
        <p:spPr>
          <a:xfrm>
            <a:off x="8452786" y="955390"/>
            <a:ext cx="3094974" cy="52267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Arrow: Right 2">
            <a:extLst>
              <a:ext uri="{FF2B5EF4-FFF2-40B4-BE49-F238E27FC236}">
                <a16:creationId xmlns:a16="http://schemas.microsoft.com/office/drawing/2014/main" id="{56B8D193-F45F-4370-AD0B-17C953B22FE3}"/>
              </a:ext>
            </a:extLst>
          </p:cNvPr>
          <p:cNvSpPr/>
          <p:nvPr/>
        </p:nvSpPr>
        <p:spPr>
          <a:xfrm>
            <a:off x="6668655" y="1500909"/>
            <a:ext cx="1893454" cy="1214581"/>
          </a:xfrm>
          <a:prstGeom prst="rightArrow">
            <a:avLst/>
          </a:prstGeom>
          <a:solidFill>
            <a:srgbClr val="FFFF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2694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 y="487"/>
            <a:ext cx="12190271" cy="685702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810" y="480478"/>
            <a:ext cx="11236382" cy="5897044"/>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FF980B31-290C-462C-84B6-4609BC311FA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240" y="787030"/>
            <a:ext cx="10903520" cy="5283939"/>
          </a:xfrm>
          <a:prstGeom prst="rect">
            <a:avLst/>
          </a:prstGeom>
        </p:spPr>
      </p:pic>
      <p:sp>
        <p:nvSpPr>
          <p:cNvPr id="6" name="Rectangle 5">
            <a:extLst>
              <a:ext uri="{FF2B5EF4-FFF2-40B4-BE49-F238E27FC236}">
                <a16:creationId xmlns:a16="http://schemas.microsoft.com/office/drawing/2014/main" id="{45FFD725-92AD-4925-B70B-15A69E23B8D4}"/>
              </a:ext>
            </a:extLst>
          </p:cNvPr>
          <p:cNvSpPr/>
          <p:nvPr/>
        </p:nvSpPr>
        <p:spPr>
          <a:xfrm>
            <a:off x="6868051" y="2753456"/>
            <a:ext cx="1696479" cy="3250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6001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C0B56-8717-4C45-9FB1-BF6C40F287C9}"/>
              </a:ext>
            </a:extLst>
          </p:cNvPr>
          <p:cNvSpPr>
            <a:spLocks noGrp="1"/>
          </p:cNvSpPr>
          <p:nvPr>
            <p:ph type="title"/>
          </p:nvPr>
        </p:nvSpPr>
        <p:spPr/>
        <p:txBody>
          <a:bodyPr/>
          <a:lstStyle/>
          <a:p>
            <a:r>
              <a:rPr lang="en-US" dirty="0"/>
              <a:t>Works also on-prem</a:t>
            </a:r>
          </a:p>
        </p:txBody>
      </p:sp>
      <p:sp>
        <p:nvSpPr>
          <p:cNvPr id="3" name="Content Placeholder 2">
            <a:extLst>
              <a:ext uri="{FF2B5EF4-FFF2-40B4-BE49-F238E27FC236}">
                <a16:creationId xmlns:a16="http://schemas.microsoft.com/office/drawing/2014/main" id="{D426A488-583E-49CA-8EA0-C97E8CEF28DD}"/>
              </a:ext>
            </a:extLst>
          </p:cNvPr>
          <p:cNvSpPr>
            <a:spLocks noGrp="1"/>
          </p:cNvSpPr>
          <p:nvPr>
            <p:ph idx="1"/>
          </p:nvPr>
        </p:nvSpPr>
        <p:spPr/>
        <p:txBody>
          <a:bodyPr>
            <a:normAutofit lnSpcReduction="10000"/>
          </a:bodyPr>
          <a:lstStyle/>
          <a:p>
            <a:pPr marL="0" indent="0">
              <a:buNone/>
            </a:pPr>
            <a:r>
              <a:rPr lang="en-US" dirty="0"/>
              <a:t>Use </a:t>
            </a:r>
            <a:r>
              <a:rPr lang="en-US" dirty="0" err="1"/>
              <a:t>Powershell</a:t>
            </a:r>
            <a:r>
              <a:rPr lang="en-US" dirty="0"/>
              <a:t> cmdlets to inject Application Insights key into the NST</a:t>
            </a:r>
          </a:p>
          <a:p>
            <a:pPr marL="0" indent="0">
              <a:buNone/>
            </a:pPr>
            <a:endParaRPr lang="en-US" dirty="0"/>
          </a:p>
          <a:p>
            <a:pPr marL="0" indent="0">
              <a:buNone/>
            </a:pPr>
            <a:r>
              <a:rPr lang="en-US" dirty="0"/>
              <a:t>Single Tenant mode (2019 release wave 2, CU1)</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Set-NAVServerConfiguration </a:t>
            </a:r>
          </a:p>
          <a:p>
            <a:pPr marL="457200" lvl="1" indent="0" defTabSz="914367">
              <a:lnSpc>
                <a:spcPct val="100000"/>
              </a:lnSpc>
              <a:spcBef>
                <a:spcPts val="0"/>
              </a:spcBef>
              <a:buNone/>
              <a:defRPr/>
            </a:pPr>
            <a:r>
              <a:rPr lang="da-DK" sz="1900" b="1" dirty="0">
                <a:solidFill>
                  <a:srgbClr val="3C3C41"/>
                </a:solidFill>
                <a:latin typeface="Courier New" panose="02070309020205020404" pitchFamily="49" charset="0"/>
                <a:cs typeface="Courier New" panose="02070309020205020404" pitchFamily="49" charset="0"/>
              </a:rPr>
              <a:t>	-KeyName ApplicationInsightsInstrumentationKey -KeyValue &lt;guid&gt;</a:t>
            </a:r>
            <a:r>
              <a:rPr lang="da-DK" sz="1900" dirty="0">
                <a:solidFill>
                  <a:srgbClr val="3C3C41"/>
                </a:solidFill>
                <a:latin typeface="Courier New" panose="02070309020205020404" pitchFamily="49" charset="0"/>
                <a:cs typeface="Courier New" panose="02070309020205020404" pitchFamily="49" charset="0"/>
              </a:rPr>
              <a: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-ApplyTo All -ServerInstance &lt;instance name&gt;</a:t>
            </a:r>
            <a:endParaRPr lang="da-DK" sz="2200"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r>
              <a:rPr lang="en-US" dirty="0"/>
              <a:t>Multi Tenant mode (2019 release wave 2)</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Mount-NAVTenant -AadTenantId &lt;aad guid&gt;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-DatabaseName &lt;database name&gt; -Id &lt;tenant id&gt;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-DisplayName &lt;tenant name&gt; </a:t>
            </a:r>
          </a:p>
          <a:p>
            <a:pPr marL="457200" lvl="1" indent="0" defTabSz="914367">
              <a:lnSpc>
                <a:spcPct val="100000"/>
              </a:lnSpc>
              <a:spcBef>
                <a:spcPts val="0"/>
              </a:spcBef>
              <a:buNone/>
              <a:defRPr/>
            </a:pPr>
            <a:r>
              <a:rPr lang="da-DK" sz="1900" dirty="0">
                <a:solidFill>
                  <a:srgbClr val="3C3C41"/>
                </a:solidFill>
                <a:latin typeface="Courier New" panose="02070309020205020404" pitchFamily="49" charset="0"/>
                <a:cs typeface="Courier New" panose="02070309020205020404" pitchFamily="49" charset="0"/>
              </a:rPr>
              <a:t>	</a:t>
            </a:r>
            <a:r>
              <a:rPr lang="da-DK" sz="1900" b="1" dirty="0">
                <a:solidFill>
                  <a:srgbClr val="3C3C41"/>
                </a:solidFill>
                <a:latin typeface="Courier New" panose="02070309020205020404" pitchFamily="49" charset="0"/>
                <a:cs typeface="Courier New" panose="02070309020205020404" pitchFamily="49" charset="0"/>
              </a:rPr>
              <a:t>-ApplicationInsightsKey &lt;guid&gt;</a:t>
            </a:r>
            <a:endParaRPr lang="da-DK" b="1" dirty="0">
              <a:solidFill>
                <a:srgbClr val="3C3C41"/>
              </a:solidFill>
              <a:latin typeface="Courier New" panose="02070309020205020404" pitchFamily="49" charset="0"/>
              <a:cs typeface="Courier New" panose="02070309020205020404" pitchFamily="49" charset="0"/>
            </a:endParaRP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93692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727CF-0E42-414F-9632-DBA85156C9C9}"/>
              </a:ext>
            </a:extLst>
          </p:cNvPr>
          <p:cNvSpPr>
            <a:spLocks noGrp="1"/>
          </p:cNvSpPr>
          <p:nvPr>
            <p:ph type="title"/>
          </p:nvPr>
        </p:nvSpPr>
        <p:spPr>
          <a:xfrm>
            <a:off x="5069940" y="365124"/>
            <a:ext cx="6172200" cy="1828800"/>
          </a:xfrm>
        </p:spPr>
        <p:txBody>
          <a:bodyPr>
            <a:normAutofit/>
          </a:bodyPr>
          <a:lstStyle/>
          <a:p>
            <a:r>
              <a:rPr lang="en-US"/>
              <a:t>Setup scenarios for partners</a:t>
            </a:r>
          </a:p>
        </p:txBody>
      </p:sp>
      <p:pic>
        <p:nvPicPr>
          <p:cNvPr id="5" name="Picture 4" descr="A picture containing pair, sitting, table, old&#10;&#10;Description automatically generated">
            <a:extLst>
              <a:ext uri="{FF2B5EF4-FFF2-40B4-BE49-F238E27FC236}">
                <a16:creationId xmlns:a16="http://schemas.microsoft.com/office/drawing/2014/main" id="{8E95BA73-5706-4FD3-903A-09819BAF9CA1}"/>
              </a:ext>
            </a:extLst>
          </p:cNvPr>
          <p:cNvPicPr>
            <a:picLocks noChangeAspect="1"/>
          </p:cNvPicPr>
          <p:nvPr/>
        </p:nvPicPr>
        <p:blipFill rotWithShape="1">
          <a:blip r:embed="rId3">
            <a:extLst>
              <a:ext uri="{28A0092B-C50C-407E-A947-70E740481C1C}">
                <a14:useLocalDpi xmlns:a14="http://schemas.microsoft.com/office/drawing/2010/main" val="0"/>
              </a:ext>
            </a:extLst>
          </a:blip>
          <a:srcRect l="23751" r="25508"/>
          <a:stretch/>
        </p:blipFill>
        <p:spPr>
          <a:xfrm>
            <a:off x="20" y="10"/>
            <a:ext cx="4639713" cy="6857990"/>
          </a:xfrm>
          <a:prstGeom prst="rect">
            <a:avLst/>
          </a:prstGeom>
        </p:spPr>
      </p:pic>
      <p:sp>
        <p:nvSpPr>
          <p:cNvPr id="3" name="Content Placeholder 2">
            <a:extLst>
              <a:ext uri="{FF2B5EF4-FFF2-40B4-BE49-F238E27FC236}">
                <a16:creationId xmlns:a16="http://schemas.microsoft.com/office/drawing/2014/main" id="{4962472E-8B7F-4EC0-9C14-6D831FD6AA36}"/>
              </a:ext>
            </a:extLst>
          </p:cNvPr>
          <p:cNvSpPr>
            <a:spLocks noGrp="1"/>
          </p:cNvSpPr>
          <p:nvPr>
            <p:ph idx="1"/>
          </p:nvPr>
        </p:nvSpPr>
        <p:spPr>
          <a:xfrm>
            <a:off x="5069940" y="2322576"/>
            <a:ext cx="6172200" cy="3858768"/>
          </a:xfrm>
        </p:spPr>
        <p:txBody>
          <a:bodyPr>
            <a:normAutofit lnSpcReduction="10000"/>
          </a:bodyPr>
          <a:lstStyle/>
          <a:p>
            <a:pPr marL="0" indent="0">
              <a:buNone/>
            </a:pPr>
            <a:r>
              <a:rPr lang="en-US" sz="2200" dirty="0"/>
              <a:t>One Application Insights account can be used for many environments. </a:t>
            </a:r>
          </a:p>
          <a:p>
            <a:pPr marL="0" indent="0">
              <a:buNone/>
            </a:pPr>
            <a:endParaRPr lang="en-US" sz="2200" dirty="0"/>
          </a:p>
          <a:p>
            <a:pPr marL="0" indent="0">
              <a:buNone/>
            </a:pPr>
            <a:r>
              <a:rPr lang="en-US" sz="2200" dirty="0"/>
              <a:t>Imagine a partner managing 100 environments for 40 different customers.</a:t>
            </a:r>
          </a:p>
          <a:p>
            <a:pPr marL="0" indent="0">
              <a:buNone/>
            </a:pPr>
            <a:endParaRPr lang="en-US" sz="2200" dirty="0"/>
          </a:p>
          <a:p>
            <a:r>
              <a:rPr lang="en-US" sz="2200" dirty="0"/>
              <a:t>Maybe one Application Insights for prod, one for sandboxes</a:t>
            </a:r>
          </a:p>
          <a:p>
            <a:endParaRPr lang="en-US" sz="2200" dirty="0"/>
          </a:p>
          <a:p>
            <a:r>
              <a:rPr lang="en-US" sz="2200" dirty="0"/>
              <a:t>Or select customers want to use their own</a:t>
            </a:r>
          </a:p>
        </p:txBody>
      </p:sp>
    </p:spTree>
    <p:extLst>
      <p:ext uri="{BB962C8B-B14F-4D97-AF65-F5344CB8AC3E}">
        <p14:creationId xmlns:p14="http://schemas.microsoft.com/office/powerpoint/2010/main" val="66281682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E45779-7C52-4993-8BAC-F54BE0AC2AE6}"/>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How to visualize data from Application Insights</a:t>
            </a:r>
          </a:p>
        </p:txBody>
      </p:sp>
      <p:graphicFrame>
        <p:nvGraphicFramePr>
          <p:cNvPr id="6" name="Content Placeholder 2">
            <a:extLst>
              <a:ext uri="{FF2B5EF4-FFF2-40B4-BE49-F238E27FC236}">
                <a16:creationId xmlns:a16="http://schemas.microsoft.com/office/drawing/2014/main" id="{006FF7D6-5D84-45C2-9068-C444C44CC28F}"/>
              </a:ext>
            </a:extLst>
          </p:cNvPr>
          <p:cNvGraphicFramePr>
            <a:graphicFrameLocks noGrp="1"/>
          </p:cNvGraphicFramePr>
          <p:nvPr>
            <p:ph idx="1"/>
            <p:extLst>
              <p:ext uri="{D42A27DB-BD31-4B8C-83A1-F6EECF244321}">
                <p14:modId xmlns:p14="http://schemas.microsoft.com/office/powerpoint/2010/main" val="129343890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21065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B4C4A4-230A-4CAE-B912-C4A64CD3F72F}"/>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How to deploy sample dashboards</a:t>
            </a:r>
          </a:p>
        </p:txBody>
      </p:sp>
      <p:pic>
        <p:nvPicPr>
          <p:cNvPr id="4" name="Picture 3" descr="A screenshot of a social media post&#10;&#10;Description automatically generated">
            <a:extLst>
              <a:ext uri="{FF2B5EF4-FFF2-40B4-BE49-F238E27FC236}">
                <a16:creationId xmlns:a16="http://schemas.microsoft.com/office/drawing/2014/main" id="{8A2BB582-88C0-4CBB-9350-FB305A1467C0}"/>
              </a:ext>
            </a:extLst>
          </p:cNvPr>
          <p:cNvPicPr>
            <a:picLocks noChangeAspect="1"/>
          </p:cNvPicPr>
          <p:nvPr/>
        </p:nvPicPr>
        <p:blipFill>
          <a:blip r:embed="rId3"/>
          <a:stretch>
            <a:fillRect/>
          </a:stretch>
        </p:blipFill>
        <p:spPr>
          <a:xfrm>
            <a:off x="5153822" y="1925655"/>
            <a:ext cx="6553545" cy="3014631"/>
          </a:xfrm>
          <a:prstGeom prst="rect">
            <a:avLst/>
          </a:prstGeom>
        </p:spPr>
      </p:pic>
    </p:spTree>
    <p:extLst>
      <p:ext uri="{BB962C8B-B14F-4D97-AF65-F5344CB8AC3E}">
        <p14:creationId xmlns:p14="http://schemas.microsoft.com/office/powerpoint/2010/main" val="2359148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78D04-9D7A-4104-AF74-1094693989B2}"/>
              </a:ext>
            </a:extLst>
          </p:cNvPr>
          <p:cNvSpPr>
            <a:spLocks noGrp="1"/>
          </p:cNvSpPr>
          <p:nvPr>
            <p:ph type="title"/>
          </p:nvPr>
        </p:nvSpPr>
        <p:spPr>
          <a:xfrm>
            <a:off x="742950" y="742951"/>
            <a:ext cx="3476625" cy="4962524"/>
          </a:xfrm>
        </p:spPr>
        <p:txBody>
          <a:bodyPr>
            <a:normAutofit/>
          </a:bodyPr>
          <a:lstStyle/>
          <a:p>
            <a:pPr algn="ctr"/>
            <a:r>
              <a:rPr lang="en-US" sz="4800">
                <a:solidFill>
                  <a:srgbClr val="FFFFFF"/>
                </a:solidFill>
              </a:rPr>
              <a:t>Fill in the deployment template and click “Purchase”</a:t>
            </a:r>
          </a:p>
        </p:txBody>
      </p:sp>
      <p:pic>
        <p:nvPicPr>
          <p:cNvPr id="3" name="Picture 2">
            <a:extLst>
              <a:ext uri="{FF2B5EF4-FFF2-40B4-BE49-F238E27FC236}">
                <a16:creationId xmlns:a16="http://schemas.microsoft.com/office/drawing/2014/main" id="{97D74904-E309-4C5F-AA03-E85FC4F7058E}"/>
              </a:ext>
            </a:extLst>
          </p:cNvPr>
          <p:cNvPicPr>
            <a:picLocks noChangeAspect="1"/>
          </p:cNvPicPr>
          <p:nvPr/>
        </p:nvPicPr>
        <p:blipFill>
          <a:blip r:embed="rId2"/>
          <a:stretch>
            <a:fillRect/>
          </a:stretch>
        </p:blipFill>
        <p:spPr>
          <a:xfrm>
            <a:off x="5776885" y="492573"/>
            <a:ext cx="5307418" cy="5880796"/>
          </a:xfrm>
          <a:prstGeom prst="rect">
            <a:avLst/>
          </a:prstGeom>
        </p:spPr>
      </p:pic>
    </p:spTree>
    <p:extLst>
      <p:ext uri="{BB962C8B-B14F-4D97-AF65-F5344CB8AC3E}">
        <p14:creationId xmlns:p14="http://schemas.microsoft.com/office/powerpoint/2010/main" val="346083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4724288"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E238BD8-9281-4642-BA00-048E72A01150}"/>
              </a:ext>
            </a:extLst>
          </p:cNvPr>
          <p:cNvSpPr>
            <a:spLocks noGrp="1"/>
          </p:cNvSpPr>
          <p:nvPr>
            <p:ph type="title"/>
          </p:nvPr>
        </p:nvSpPr>
        <p:spPr>
          <a:xfrm>
            <a:off x="804672" y="1122363"/>
            <a:ext cx="3308130" cy="2387600"/>
          </a:xfrm>
        </p:spPr>
        <p:txBody>
          <a:bodyPr vert="horz" lIns="91440" tIns="45720" rIns="91440" bIns="45720" rtlCol="0" anchor="b">
            <a:normAutofit/>
          </a:bodyPr>
          <a:lstStyle/>
          <a:p>
            <a:r>
              <a:rPr lang="en-US" sz="3800" kern="1200" dirty="0">
                <a:solidFill>
                  <a:srgbClr val="FFFFFF"/>
                </a:solidFill>
                <a:latin typeface="+mj-lt"/>
                <a:ea typeface="+mj-ea"/>
                <a:cs typeface="+mj-cs"/>
              </a:rPr>
              <a:t>How to connect </a:t>
            </a:r>
            <a:r>
              <a:rPr lang="en-US" sz="3800" kern="1200" dirty="0" err="1">
                <a:solidFill>
                  <a:srgbClr val="FFFFFF"/>
                </a:solidFill>
                <a:latin typeface="+mj-lt"/>
                <a:ea typeface="+mj-ea"/>
                <a:cs typeface="+mj-cs"/>
              </a:rPr>
              <a:t>PowerBI</a:t>
            </a:r>
            <a:r>
              <a:rPr lang="en-US" sz="3800" kern="1200" dirty="0">
                <a:solidFill>
                  <a:srgbClr val="FFFFFF"/>
                </a:solidFill>
                <a:latin typeface="+mj-lt"/>
                <a:ea typeface="+mj-ea"/>
                <a:cs typeface="+mj-cs"/>
              </a:rPr>
              <a:t> to Application Insights</a:t>
            </a:r>
          </a:p>
        </p:txBody>
      </p:sp>
      <p:pic>
        <p:nvPicPr>
          <p:cNvPr id="6" name="Picture 5">
            <a:extLst>
              <a:ext uri="{FF2B5EF4-FFF2-40B4-BE49-F238E27FC236}">
                <a16:creationId xmlns:a16="http://schemas.microsoft.com/office/drawing/2014/main" id="{362A87E5-4E20-46DF-9B85-FF63534A9C20}"/>
              </a:ext>
            </a:extLst>
          </p:cNvPr>
          <p:cNvPicPr>
            <a:picLocks noChangeAspect="1"/>
          </p:cNvPicPr>
          <p:nvPr/>
        </p:nvPicPr>
        <p:blipFill>
          <a:blip r:embed="rId3"/>
          <a:stretch>
            <a:fillRect/>
          </a:stretch>
        </p:blipFill>
        <p:spPr>
          <a:xfrm>
            <a:off x="5320996" y="1640826"/>
            <a:ext cx="6274296" cy="3576348"/>
          </a:xfrm>
          <a:prstGeom prst="rect">
            <a:avLst/>
          </a:prstGeom>
        </p:spPr>
      </p:pic>
    </p:spTree>
    <p:extLst>
      <p:ext uri="{BB962C8B-B14F-4D97-AF65-F5344CB8AC3E}">
        <p14:creationId xmlns:p14="http://schemas.microsoft.com/office/powerpoint/2010/main" val="1803480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E3DED-A794-4974-A585-5302AC93FF2E}"/>
              </a:ext>
            </a:extLst>
          </p:cNvPr>
          <p:cNvSpPr>
            <a:spLocks noGrp="1"/>
          </p:cNvSpPr>
          <p:nvPr>
            <p:ph type="title"/>
          </p:nvPr>
        </p:nvSpPr>
        <p:spPr/>
        <p:txBody>
          <a:bodyPr/>
          <a:lstStyle/>
          <a:p>
            <a:r>
              <a:rPr lang="en-US" dirty="0"/>
              <a:t>In this presentation, you will learn about…</a:t>
            </a:r>
          </a:p>
        </p:txBody>
      </p:sp>
      <p:sp>
        <p:nvSpPr>
          <p:cNvPr id="3" name="Content Placeholder 2">
            <a:extLst>
              <a:ext uri="{FF2B5EF4-FFF2-40B4-BE49-F238E27FC236}">
                <a16:creationId xmlns:a16="http://schemas.microsoft.com/office/drawing/2014/main" id="{A7CE224F-B63A-40B6-9229-5552F2C4FA52}"/>
              </a:ext>
            </a:extLst>
          </p:cNvPr>
          <p:cNvSpPr>
            <a:spLocks noGrp="1"/>
          </p:cNvSpPr>
          <p:nvPr>
            <p:ph idx="1"/>
          </p:nvPr>
        </p:nvSpPr>
        <p:spPr/>
        <p:txBody>
          <a:bodyPr/>
          <a:lstStyle/>
          <a:p>
            <a:pPr lvl="0"/>
            <a:r>
              <a:rPr lang="en-US" dirty="0"/>
              <a:t>What is Azure Application Insights?</a:t>
            </a:r>
          </a:p>
          <a:p>
            <a:pPr lvl="0"/>
            <a:r>
              <a:rPr lang="en-US" dirty="0">
                <a:solidFill>
                  <a:schemeClr val="tx1">
                    <a:lumMod val="85000"/>
                    <a:lumOff val="15000"/>
                  </a:schemeClr>
                </a:solidFill>
              </a:rPr>
              <a:t>Azure Application Insights for partners (end to end)</a:t>
            </a:r>
          </a:p>
          <a:p>
            <a:pPr lvl="1"/>
            <a:r>
              <a:rPr lang="en-US" dirty="0">
                <a:solidFill>
                  <a:schemeClr val="tx1">
                    <a:lumMod val="85000"/>
                    <a:lumOff val="15000"/>
                  </a:schemeClr>
                </a:solidFill>
              </a:rPr>
              <a:t>Setup</a:t>
            </a:r>
          </a:p>
          <a:p>
            <a:pPr lvl="1"/>
            <a:r>
              <a:rPr lang="en-US" dirty="0">
                <a:solidFill>
                  <a:schemeClr val="tx1">
                    <a:lumMod val="85000"/>
                    <a:lumOff val="15000"/>
                  </a:schemeClr>
                </a:solidFill>
              </a:rPr>
              <a:t>Discover</a:t>
            </a:r>
          </a:p>
          <a:p>
            <a:pPr lvl="1"/>
            <a:r>
              <a:rPr lang="en-US" dirty="0">
                <a:solidFill>
                  <a:schemeClr val="tx1">
                    <a:lumMod val="85000"/>
                    <a:lumOff val="15000"/>
                  </a:schemeClr>
                </a:solidFill>
              </a:rPr>
              <a:t>Visualize, monitor, and alert</a:t>
            </a:r>
          </a:p>
          <a:p>
            <a:pPr lvl="1"/>
            <a:r>
              <a:rPr lang="en-US" dirty="0">
                <a:solidFill>
                  <a:schemeClr val="tx1">
                    <a:lumMod val="85000"/>
                    <a:lumOff val="15000"/>
                  </a:schemeClr>
                </a:solidFill>
              </a:rPr>
              <a:t>Troubleshoot using telemetry</a:t>
            </a:r>
          </a:p>
          <a:p>
            <a:r>
              <a:rPr lang="en-US" dirty="0">
                <a:solidFill>
                  <a:schemeClr val="tx1">
                    <a:lumMod val="85000"/>
                    <a:lumOff val="15000"/>
                  </a:schemeClr>
                </a:solidFill>
              </a:rPr>
              <a:t>New skills needed</a:t>
            </a:r>
            <a:endParaRPr lang="en-US" dirty="0"/>
          </a:p>
          <a:p>
            <a:pPr lvl="0"/>
            <a:r>
              <a:rPr lang="en-US" dirty="0"/>
              <a:t>What signal is currently available?</a:t>
            </a:r>
          </a:p>
          <a:p>
            <a:endParaRPr lang="en-US" dirty="0"/>
          </a:p>
        </p:txBody>
      </p:sp>
    </p:spTree>
    <p:extLst>
      <p:ext uri="{BB962C8B-B14F-4D97-AF65-F5344CB8AC3E}">
        <p14:creationId xmlns:p14="http://schemas.microsoft.com/office/powerpoint/2010/main" val="3640894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6C0A6F-6C23-4D70-A66E-F106A6D727CC}"/>
              </a:ext>
            </a:extLst>
          </p:cNvPr>
          <p:cNvSpPr>
            <a:spLocks noGrp="1"/>
          </p:cNvSpPr>
          <p:nvPr>
            <p:ph type="title"/>
          </p:nvPr>
        </p:nvSpPr>
        <p:spPr>
          <a:xfrm>
            <a:off x="742950" y="742951"/>
            <a:ext cx="3476625" cy="4962524"/>
          </a:xfrm>
        </p:spPr>
        <p:txBody>
          <a:bodyPr>
            <a:normAutofit/>
          </a:bodyPr>
          <a:lstStyle/>
          <a:p>
            <a:pPr algn="ctr"/>
            <a:r>
              <a:rPr lang="en-US" sz="4800" dirty="0">
                <a:solidFill>
                  <a:srgbClr val="FFFFFF"/>
                </a:solidFill>
              </a:rPr>
              <a:t>Export KQL query to M query </a:t>
            </a:r>
            <a:br>
              <a:rPr lang="en-US" sz="4800" dirty="0">
                <a:solidFill>
                  <a:srgbClr val="FFFFFF"/>
                </a:solidFill>
              </a:rPr>
            </a:br>
            <a:r>
              <a:rPr lang="en-US" sz="4800" dirty="0">
                <a:solidFill>
                  <a:srgbClr val="FFFFFF"/>
                </a:solidFill>
              </a:rPr>
              <a:t>(to be used in </a:t>
            </a:r>
            <a:r>
              <a:rPr lang="en-US" sz="4800" dirty="0" err="1">
                <a:solidFill>
                  <a:srgbClr val="FFFFFF"/>
                </a:solidFill>
              </a:rPr>
              <a:t>PowerBI</a:t>
            </a:r>
            <a:r>
              <a:rPr lang="en-US" sz="4800" dirty="0">
                <a:solidFill>
                  <a:srgbClr val="FFFFFF"/>
                </a:solidFill>
              </a:rPr>
              <a:t>)</a:t>
            </a:r>
          </a:p>
        </p:txBody>
      </p:sp>
      <p:pic>
        <p:nvPicPr>
          <p:cNvPr id="3" name="Picture 2">
            <a:extLst>
              <a:ext uri="{FF2B5EF4-FFF2-40B4-BE49-F238E27FC236}">
                <a16:creationId xmlns:a16="http://schemas.microsoft.com/office/drawing/2014/main" id="{6C1E39E4-BC2E-4B19-AD80-B66C3E96E202}"/>
              </a:ext>
            </a:extLst>
          </p:cNvPr>
          <p:cNvPicPr>
            <a:picLocks noChangeAspect="1"/>
          </p:cNvPicPr>
          <p:nvPr/>
        </p:nvPicPr>
        <p:blipFill>
          <a:blip r:embed="rId2"/>
          <a:stretch>
            <a:fillRect/>
          </a:stretch>
        </p:blipFill>
        <p:spPr>
          <a:xfrm>
            <a:off x="5153822" y="1745433"/>
            <a:ext cx="6553545" cy="3375075"/>
          </a:xfrm>
          <a:prstGeom prst="rect">
            <a:avLst/>
          </a:prstGeom>
        </p:spPr>
      </p:pic>
    </p:spTree>
    <p:extLst>
      <p:ext uri="{BB962C8B-B14F-4D97-AF65-F5344CB8AC3E}">
        <p14:creationId xmlns:p14="http://schemas.microsoft.com/office/powerpoint/2010/main" val="3192348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How to set </a:t>
            </a:r>
            <a:r>
              <a:rPr lang="en-US" dirty="0"/>
              <a:t>up log alerts in Azure Monitor based on a Kusto query</a:t>
            </a:r>
            <a:endParaRPr lang="en-US" kern="1200" dirty="0">
              <a:solidFill>
                <a:schemeClr val="tx1"/>
              </a:solidFill>
              <a:latin typeface="+mj-lt"/>
              <a:ea typeface="+mj-ea"/>
              <a:cs typeface="+mj-cs"/>
            </a:endParaRPr>
          </a:p>
        </p:txBody>
      </p:sp>
      <p:pic>
        <p:nvPicPr>
          <p:cNvPr id="6" name="Picture 5">
            <a:extLst>
              <a:ext uri="{FF2B5EF4-FFF2-40B4-BE49-F238E27FC236}">
                <a16:creationId xmlns:a16="http://schemas.microsoft.com/office/drawing/2014/main" id="{AD0EA375-272F-4E2B-B779-CA47C409D81A}"/>
              </a:ext>
            </a:extLst>
          </p:cNvPr>
          <p:cNvPicPr>
            <a:picLocks noChangeAspect="1"/>
          </p:cNvPicPr>
          <p:nvPr/>
        </p:nvPicPr>
        <p:blipFill>
          <a:blip r:embed="rId3"/>
          <a:stretch>
            <a:fillRect/>
          </a:stretch>
        </p:blipFill>
        <p:spPr>
          <a:xfrm>
            <a:off x="2756879" y="1825626"/>
            <a:ext cx="6668717" cy="4351338"/>
          </a:xfrm>
          <a:prstGeom prst="rect">
            <a:avLst/>
          </a:prstGeom>
        </p:spPr>
      </p:pic>
    </p:spTree>
    <p:extLst>
      <p:ext uri="{BB962C8B-B14F-4D97-AF65-F5344CB8AC3E}">
        <p14:creationId xmlns:p14="http://schemas.microsoft.com/office/powerpoint/2010/main" val="973609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64CBC-9480-4824-9F18-1DD7177B330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Search for </a:t>
            </a:r>
            <a:r>
              <a:rPr lang="en-US" kern="1200">
                <a:solidFill>
                  <a:schemeClr val="tx1"/>
                </a:solidFill>
                <a:latin typeface="+mj-lt"/>
                <a:ea typeface="+mj-ea"/>
                <a:cs typeface="+mj-cs"/>
              </a:rPr>
              <a:t>documentation using </a:t>
            </a:r>
            <a:r>
              <a:rPr lang="en-US" kern="1200" dirty="0">
                <a:solidFill>
                  <a:schemeClr val="tx1"/>
                </a:solidFill>
                <a:latin typeface="+mj-lt"/>
                <a:ea typeface="+mj-ea"/>
                <a:cs typeface="+mj-cs"/>
              </a:rPr>
              <a:t>the </a:t>
            </a:r>
            <a:r>
              <a:rPr lang="en-US" kern="1200" dirty="0" err="1">
                <a:solidFill>
                  <a:schemeClr val="tx1"/>
                </a:solidFill>
                <a:latin typeface="+mj-lt"/>
                <a:ea typeface="+mj-ea"/>
                <a:cs typeface="+mj-cs"/>
              </a:rPr>
              <a:t>eventId</a:t>
            </a:r>
            <a:endParaRPr lang="en-US" kern="1200" dirty="0">
              <a:solidFill>
                <a:schemeClr val="tx1"/>
              </a:solidFill>
              <a:latin typeface="+mj-lt"/>
              <a:ea typeface="+mj-ea"/>
              <a:cs typeface="+mj-cs"/>
            </a:endParaRPr>
          </a:p>
        </p:txBody>
      </p:sp>
      <p:pic>
        <p:nvPicPr>
          <p:cNvPr id="5" name="Picture 4">
            <a:extLst>
              <a:ext uri="{FF2B5EF4-FFF2-40B4-BE49-F238E27FC236}">
                <a16:creationId xmlns:a16="http://schemas.microsoft.com/office/drawing/2014/main" id="{3FD4FC08-A496-4A98-996E-215ADC4103ED}"/>
              </a:ext>
            </a:extLst>
          </p:cNvPr>
          <p:cNvPicPr>
            <a:picLocks noChangeAspect="1"/>
          </p:cNvPicPr>
          <p:nvPr/>
        </p:nvPicPr>
        <p:blipFill>
          <a:blip r:embed="rId3"/>
          <a:stretch>
            <a:fillRect/>
          </a:stretch>
        </p:blipFill>
        <p:spPr>
          <a:xfrm>
            <a:off x="1387088" y="1825626"/>
            <a:ext cx="9408298" cy="4351338"/>
          </a:xfrm>
          <a:prstGeom prst="rect">
            <a:avLst/>
          </a:prstGeom>
        </p:spPr>
      </p:pic>
    </p:spTree>
    <p:extLst>
      <p:ext uri="{BB962C8B-B14F-4D97-AF65-F5344CB8AC3E}">
        <p14:creationId xmlns:p14="http://schemas.microsoft.com/office/powerpoint/2010/main" val="22997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005A4-793A-4E49-AE89-833067E91A19}"/>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Example: Trouble Shooting Guide (TSG) on login failures (in docs)</a:t>
            </a:r>
          </a:p>
        </p:txBody>
      </p:sp>
      <p:pic>
        <p:nvPicPr>
          <p:cNvPr id="4" name="Picture 3">
            <a:extLst>
              <a:ext uri="{FF2B5EF4-FFF2-40B4-BE49-F238E27FC236}">
                <a16:creationId xmlns:a16="http://schemas.microsoft.com/office/drawing/2014/main" id="{FE3D2CEB-91AA-42AA-92BC-418EA233ABBB}"/>
              </a:ext>
            </a:extLst>
          </p:cNvPr>
          <p:cNvPicPr>
            <a:picLocks noChangeAspect="1"/>
          </p:cNvPicPr>
          <p:nvPr/>
        </p:nvPicPr>
        <p:blipFill rotWithShape="1">
          <a:blip r:embed="rId3"/>
          <a:srcRect t="14834" r="1" b="10676"/>
          <a:stretch/>
        </p:blipFill>
        <p:spPr>
          <a:xfrm>
            <a:off x="828675" y="1825626"/>
            <a:ext cx="10525125" cy="4351338"/>
          </a:xfrm>
          <a:prstGeom prst="rect">
            <a:avLst/>
          </a:prstGeom>
        </p:spPr>
      </p:pic>
    </p:spTree>
    <p:extLst>
      <p:ext uri="{BB962C8B-B14F-4D97-AF65-F5344CB8AC3E}">
        <p14:creationId xmlns:p14="http://schemas.microsoft.com/office/powerpoint/2010/main" val="771831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BD64D-618A-43C8-B139-7B1581F95A44}"/>
              </a:ext>
            </a:extLst>
          </p:cNvPr>
          <p:cNvSpPr>
            <a:spLocks noGrp="1"/>
          </p:cNvSpPr>
          <p:nvPr>
            <p:ph type="title"/>
          </p:nvPr>
        </p:nvSpPr>
        <p:spPr>
          <a:xfrm>
            <a:off x="648929" y="629266"/>
            <a:ext cx="6586491" cy="1676603"/>
          </a:xfrm>
        </p:spPr>
        <p:txBody>
          <a:bodyPr>
            <a:normAutofit fontScale="90000"/>
          </a:bodyPr>
          <a:lstStyle/>
          <a:p>
            <a:r>
              <a:rPr lang="en-US"/>
              <a:t>Example: What </a:t>
            </a:r>
            <a:r>
              <a:rPr lang="en-US" dirty="0"/>
              <a:t>can you infer from web service signal?</a:t>
            </a:r>
          </a:p>
        </p:txBody>
      </p:sp>
      <p:sp>
        <p:nvSpPr>
          <p:cNvPr id="3" name="Content Placeholder 2">
            <a:extLst>
              <a:ext uri="{FF2B5EF4-FFF2-40B4-BE49-F238E27FC236}">
                <a16:creationId xmlns:a16="http://schemas.microsoft.com/office/drawing/2014/main" id="{92A10C8B-B0EE-47C8-A970-74B2957C89FC}"/>
              </a:ext>
            </a:extLst>
          </p:cNvPr>
          <p:cNvSpPr>
            <a:spLocks noGrp="1"/>
          </p:cNvSpPr>
          <p:nvPr>
            <p:ph idx="1"/>
          </p:nvPr>
        </p:nvSpPr>
        <p:spPr>
          <a:xfrm>
            <a:off x="648930" y="2438400"/>
            <a:ext cx="6586489" cy="3785419"/>
          </a:xfrm>
        </p:spPr>
        <p:txBody>
          <a:bodyPr vert="horz" lIns="91440" tIns="45720" rIns="91440" bIns="45720" rtlCol="0" anchor="t">
            <a:normAutofit/>
          </a:bodyPr>
          <a:lstStyle/>
          <a:p>
            <a:r>
              <a:rPr lang="en-US" sz="2000" dirty="0"/>
              <a:t>Many messages where endpoint contains “</a:t>
            </a:r>
            <a:r>
              <a:rPr lang="en-US" sz="2000" dirty="0" err="1"/>
              <a:t>powerbi</a:t>
            </a:r>
            <a:r>
              <a:rPr lang="en-US" sz="2000" dirty="0"/>
              <a:t>” =&gt; excessive </a:t>
            </a:r>
            <a:r>
              <a:rPr lang="en-US" sz="2000" dirty="0" err="1"/>
              <a:t>powerBI</a:t>
            </a:r>
            <a:r>
              <a:rPr lang="en-US" sz="2000" dirty="0"/>
              <a:t> reports</a:t>
            </a:r>
            <a:endParaRPr lang="da-DK" dirty="0"/>
          </a:p>
          <a:p>
            <a:r>
              <a:rPr lang="en-US" sz="2000" dirty="0"/>
              <a:t>If start message + long running  </a:t>
            </a:r>
            <a:r>
              <a:rPr lang="en-US" sz="2000" dirty="0" err="1"/>
              <a:t>sql</a:t>
            </a:r>
            <a:r>
              <a:rPr lang="en-US" sz="2000" dirty="0"/>
              <a:t> query + end message =&gt; maybe need to adjust/tune </a:t>
            </a:r>
            <a:r>
              <a:rPr lang="en-US" sz="2000" dirty="0" err="1"/>
              <a:t>codeunit</a:t>
            </a:r>
            <a:endParaRPr lang="en-US" sz="2000" dirty="0"/>
          </a:p>
          <a:p>
            <a:r>
              <a:rPr lang="en-US" sz="2000" dirty="0"/>
              <a:t>If many 429 (Too Many Requests) =&gt; adjust client consuming web service end point</a:t>
            </a:r>
            <a:endParaRPr lang="en-US" sz="2000" dirty="0">
              <a:cs typeface="Calibri"/>
            </a:endParaRPr>
          </a:p>
          <a:p>
            <a:r>
              <a:rPr lang="en-US" sz="2000" dirty="0"/>
              <a:t>If many 500 (Timeout) =&gt; Tune code unit/page</a:t>
            </a:r>
            <a:endParaRPr lang="en-US" sz="2000" dirty="0">
              <a:cs typeface="Calibri"/>
            </a:endParaRPr>
          </a:p>
          <a:p>
            <a:r>
              <a:rPr lang="en-US" sz="2000" dirty="0"/>
              <a:t>If many requests &lt;&gt; API type =&gt; uptake API pages to get better perf</a:t>
            </a:r>
            <a:endParaRPr lang="en-US" sz="2000" dirty="0">
              <a:cs typeface="Calibri"/>
            </a:endParaRPr>
          </a:p>
          <a:p>
            <a:r>
              <a:rPr lang="en-US" sz="2000" dirty="0">
                <a:ea typeface="+mn-lt"/>
                <a:cs typeface="+mn-lt"/>
              </a:rPr>
              <a:t>If start message but no end message =&gt; exception raised in </a:t>
            </a:r>
            <a:r>
              <a:rPr lang="en-US" sz="2000" dirty="0" err="1">
                <a:ea typeface="+mn-lt"/>
                <a:cs typeface="+mn-lt"/>
              </a:rPr>
              <a:t>codeunit</a:t>
            </a:r>
            <a:endParaRPr lang="en-US" sz="2000" dirty="0">
              <a:cs typeface="Calibri"/>
            </a:endParaRPr>
          </a:p>
        </p:txBody>
      </p:sp>
      <p:pic>
        <p:nvPicPr>
          <p:cNvPr id="5" name="Picture 4" descr="A picture containing outdoor, water, sunset, background&#10;&#10;Description automatically generated">
            <a:extLst>
              <a:ext uri="{FF2B5EF4-FFF2-40B4-BE49-F238E27FC236}">
                <a16:creationId xmlns:a16="http://schemas.microsoft.com/office/drawing/2014/main" id="{4B679BCB-0755-4D0E-AB93-74E5030AE836}"/>
              </a:ext>
            </a:extLst>
          </p:cNvPr>
          <p:cNvPicPr>
            <a:picLocks noChangeAspect="1"/>
          </p:cNvPicPr>
          <p:nvPr/>
        </p:nvPicPr>
        <p:blipFill rotWithShape="1">
          <a:blip r:embed="rId3">
            <a:extLst>
              <a:ext uri="{28A0092B-C50C-407E-A947-70E740481C1C}">
                <a14:useLocalDpi xmlns:a14="http://schemas.microsoft.com/office/drawing/2010/main" val="0"/>
              </a:ext>
            </a:extLst>
          </a:blip>
          <a:srcRect l="29186" r="25694" b="-1"/>
          <a:stretch/>
        </p:blipFill>
        <p:spPr>
          <a:xfrm>
            <a:off x="7556408" y="10"/>
            <a:ext cx="4635591" cy="6857990"/>
          </a:xfrm>
          <a:prstGeom prst="rect">
            <a:avLst/>
          </a:prstGeom>
          <a:effectLst/>
        </p:spPr>
      </p:pic>
    </p:spTree>
    <p:extLst>
      <p:ext uri="{BB962C8B-B14F-4D97-AF65-F5344CB8AC3E}">
        <p14:creationId xmlns:p14="http://schemas.microsoft.com/office/powerpoint/2010/main" val="3172427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5069940" y="365124"/>
            <a:ext cx="6172200" cy="1828800"/>
          </a:xfrm>
        </p:spPr>
        <p:txBody>
          <a:bodyPr anchor="b">
            <a:normAutofit/>
          </a:bodyPr>
          <a:lstStyle/>
          <a:p>
            <a:r>
              <a:rPr lang="en-US" sz="4100"/>
              <a:t>New skills needed for partners</a:t>
            </a:r>
          </a:p>
        </p:txBody>
      </p:sp>
      <p:pic>
        <p:nvPicPr>
          <p:cNvPr id="10" name="Picture 9" descr="A person standing in a kitchen&#10;&#10;Description automatically generated">
            <a:extLst>
              <a:ext uri="{FF2B5EF4-FFF2-40B4-BE49-F238E27FC236}">
                <a16:creationId xmlns:a16="http://schemas.microsoft.com/office/drawing/2014/main" id="{C8A3B13E-B57C-4443-B887-93039B295CEC}"/>
              </a:ext>
            </a:extLst>
          </p:cNvPr>
          <p:cNvPicPr>
            <a:picLocks noChangeAspect="1"/>
          </p:cNvPicPr>
          <p:nvPr/>
        </p:nvPicPr>
        <p:blipFill rotWithShape="1">
          <a:blip r:embed="rId3">
            <a:extLst>
              <a:ext uri="{28A0092B-C50C-407E-A947-70E740481C1C}">
                <a14:useLocalDpi xmlns:a14="http://schemas.microsoft.com/office/drawing/2010/main" val="0"/>
              </a:ext>
            </a:extLst>
          </a:blip>
          <a:srcRect t="1336" r="-1" b="-1"/>
          <a:stretch/>
        </p:blipFill>
        <p:spPr>
          <a:xfrm>
            <a:off x="20" y="10"/>
            <a:ext cx="4639713" cy="6857990"/>
          </a:xfrm>
          <a:prstGeom prst="rect">
            <a:avLst/>
          </a:prstGeom>
          <a:effectLst/>
        </p:spPr>
      </p:pic>
      <p:sp>
        <p:nvSpPr>
          <p:cNvPr id="8" name="Content Placeholder 7">
            <a:extLst>
              <a:ext uri="{FF2B5EF4-FFF2-40B4-BE49-F238E27FC236}">
                <a16:creationId xmlns:a16="http://schemas.microsoft.com/office/drawing/2014/main" id="{5ED1C43B-E733-4247-8252-830CD40268CE}"/>
              </a:ext>
            </a:extLst>
          </p:cNvPr>
          <p:cNvSpPr>
            <a:spLocks noGrp="1"/>
          </p:cNvSpPr>
          <p:nvPr>
            <p:ph idx="1"/>
          </p:nvPr>
        </p:nvSpPr>
        <p:spPr>
          <a:xfrm>
            <a:off x="5069940" y="2322576"/>
            <a:ext cx="6172200" cy="3858768"/>
          </a:xfrm>
        </p:spPr>
        <p:txBody>
          <a:bodyPr>
            <a:normAutofit/>
          </a:bodyPr>
          <a:lstStyle/>
          <a:p>
            <a:r>
              <a:rPr lang="en-US" sz="2400"/>
              <a:t>Learn KQL</a:t>
            </a:r>
          </a:p>
          <a:p>
            <a:r>
              <a:rPr lang="en-US" sz="2400"/>
              <a:t>Learn about Azure Monitor</a:t>
            </a:r>
          </a:p>
          <a:p>
            <a:r>
              <a:rPr lang="en-US" sz="2400"/>
              <a:t>Think more like livesite</a:t>
            </a:r>
          </a:p>
          <a:p>
            <a:r>
              <a:rPr lang="en-US" sz="2400"/>
              <a:t>Get acquainted with TSGs on docs</a:t>
            </a:r>
          </a:p>
        </p:txBody>
      </p:sp>
    </p:spTree>
    <p:extLst>
      <p:ext uri="{BB962C8B-B14F-4D97-AF65-F5344CB8AC3E}">
        <p14:creationId xmlns:p14="http://schemas.microsoft.com/office/powerpoint/2010/main" val="35767698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BFB0C7C-3E39-46A5-AD4E-477040F4E7B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a:solidFill>
                  <a:schemeClr val="tx1"/>
                </a:solidFill>
                <a:latin typeface="+mj-lt"/>
                <a:ea typeface="+mj-ea"/>
                <a:cs typeface="+mj-cs"/>
              </a:rPr>
              <a:t>Kusto Query Language (KQL) </a:t>
            </a:r>
          </a:p>
        </p:txBody>
      </p:sp>
      <p:pic>
        <p:nvPicPr>
          <p:cNvPr id="4" name="Picture 3">
            <a:extLst>
              <a:ext uri="{FF2B5EF4-FFF2-40B4-BE49-F238E27FC236}">
                <a16:creationId xmlns:a16="http://schemas.microsoft.com/office/drawing/2014/main" id="{5786EE92-0621-43B6-920E-0D4752DC5DB2}"/>
              </a:ext>
            </a:extLst>
          </p:cNvPr>
          <p:cNvPicPr>
            <a:picLocks noChangeAspect="1"/>
          </p:cNvPicPr>
          <p:nvPr/>
        </p:nvPicPr>
        <p:blipFill>
          <a:blip r:embed="rId2"/>
          <a:stretch>
            <a:fillRect/>
          </a:stretch>
        </p:blipFill>
        <p:spPr>
          <a:xfrm>
            <a:off x="828675" y="2093616"/>
            <a:ext cx="10525125" cy="3815358"/>
          </a:xfrm>
          <a:prstGeom prst="rect">
            <a:avLst/>
          </a:prstGeom>
          <a:noFill/>
        </p:spPr>
      </p:pic>
    </p:spTree>
    <p:extLst>
      <p:ext uri="{BB962C8B-B14F-4D97-AF65-F5344CB8AC3E}">
        <p14:creationId xmlns:p14="http://schemas.microsoft.com/office/powerpoint/2010/main" val="5392487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74C0FF86-51C3-4F82-BB7F-219B337F799D}"/>
              </a:ext>
            </a:extLst>
          </p:cNvPr>
          <p:cNvPicPr>
            <a:picLocks noChangeAspect="1"/>
          </p:cNvPicPr>
          <p:nvPr/>
        </p:nvPicPr>
        <p:blipFill rotWithShape="1">
          <a:blip r:embed="rId3"/>
          <a:srcRect t="2769" r="-1" b="1564"/>
          <a:stretch/>
        </p:blipFill>
        <p:spPr>
          <a:xfrm>
            <a:off x="322553" y="322175"/>
            <a:ext cx="11546896" cy="6213652"/>
          </a:xfrm>
          <a:prstGeom prst="rect">
            <a:avLst/>
          </a:prstGeom>
        </p:spPr>
      </p:pic>
    </p:spTree>
    <p:extLst>
      <p:ext uri="{BB962C8B-B14F-4D97-AF65-F5344CB8AC3E}">
        <p14:creationId xmlns:p14="http://schemas.microsoft.com/office/powerpoint/2010/main" val="690567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F7CFC-1D41-4012-8775-BC3C5A69E56B}"/>
              </a:ext>
            </a:extLst>
          </p:cNvPr>
          <p:cNvSpPr>
            <a:spLocks noGrp="1"/>
          </p:cNvSpPr>
          <p:nvPr>
            <p:ph type="title"/>
          </p:nvPr>
        </p:nvSpPr>
        <p:spPr>
          <a:xfrm>
            <a:off x="588263" y="457200"/>
            <a:ext cx="11018520" cy="553998"/>
          </a:xfrm>
        </p:spPr>
        <p:txBody>
          <a:bodyPr wrap="square" anchor="t">
            <a:normAutofit/>
          </a:bodyPr>
          <a:lstStyle/>
          <a:p>
            <a:r>
              <a:rPr lang="en-US" sz="3300"/>
              <a:t>Available signal</a:t>
            </a:r>
          </a:p>
        </p:txBody>
      </p:sp>
      <p:graphicFrame>
        <p:nvGraphicFramePr>
          <p:cNvPr id="15" name="Content Placeholder 2">
            <a:extLst>
              <a:ext uri="{FF2B5EF4-FFF2-40B4-BE49-F238E27FC236}">
                <a16:creationId xmlns:a16="http://schemas.microsoft.com/office/drawing/2014/main" id="{FC882102-C155-4CF0-8706-6495AE489503}"/>
              </a:ext>
            </a:extLst>
          </p:cNvPr>
          <p:cNvGraphicFramePr/>
          <p:nvPr/>
        </p:nvGraphicFramePr>
        <p:xfrm>
          <a:off x="584200" y="14351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849687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47E623-901D-42A4-9D79-A3FCC7AF7924}"/>
              </a:ext>
            </a:extLst>
          </p:cNvPr>
          <p:cNvSpPr>
            <a:spLocks noGrp="1"/>
          </p:cNvSpPr>
          <p:nvPr>
            <p:ph type="title"/>
          </p:nvPr>
        </p:nvSpPr>
        <p:spPr>
          <a:xfrm>
            <a:off x="556532" y="643467"/>
            <a:ext cx="11210925" cy="744836"/>
          </a:xfrm>
        </p:spPr>
        <p:txBody>
          <a:bodyPr>
            <a:normAutofit/>
          </a:bodyPr>
          <a:lstStyle/>
          <a:p>
            <a:pPr algn="ctr"/>
            <a:r>
              <a:rPr lang="en-US" sz="3200">
                <a:solidFill>
                  <a:schemeClr val="bg1"/>
                </a:solidFill>
              </a:rPr>
              <a:t>FAQ</a:t>
            </a:r>
          </a:p>
        </p:txBody>
      </p:sp>
      <p:pic>
        <p:nvPicPr>
          <p:cNvPr id="6" name="Picture 5">
            <a:extLst>
              <a:ext uri="{FF2B5EF4-FFF2-40B4-BE49-F238E27FC236}">
                <a16:creationId xmlns:a16="http://schemas.microsoft.com/office/drawing/2014/main" id="{6F997B9F-D3BB-4820-8A37-23D0076F8681}"/>
              </a:ext>
            </a:extLst>
          </p:cNvPr>
          <p:cNvPicPr>
            <a:picLocks noChangeAspect="1"/>
          </p:cNvPicPr>
          <p:nvPr/>
        </p:nvPicPr>
        <p:blipFill>
          <a:blip r:embed="rId3"/>
          <a:stretch>
            <a:fillRect/>
          </a:stretch>
        </p:blipFill>
        <p:spPr>
          <a:xfrm>
            <a:off x="2888555" y="1675227"/>
            <a:ext cx="6414890" cy="4394199"/>
          </a:xfrm>
          <a:prstGeom prst="rect">
            <a:avLst/>
          </a:prstGeom>
        </p:spPr>
      </p:pic>
    </p:spTree>
    <p:extLst>
      <p:ext uri="{BB962C8B-B14F-4D97-AF65-F5344CB8AC3E}">
        <p14:creationId xmlns:p14="http://schemas.microsoft.com/office/powerpoint/2010/main" val="4244522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24DA2-15AF-4A7D-85E4-0D17F3213DAB}"/>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kern="1200" dirty="0">
                <a:solidFill>
                  <a:schemeClr val="tx1"/>
                </a:solidFill>
                <a:latin typeface="+mj-lt"/>
                <a:ea typeface="+mj-ea"/>
                <a:cs typeface="+mj-cs"/>
              </a:rPr>
              <a:t>What is Azure Monitor (Application Insights)?</a:t>
            </a:r>
          </a:p>
        </p:txBody>
      </p:sp>
      <p:pic>
        <p:nvPicPr>
          <p:cNvPr id="5" name="Picture 4" descr="A screenshot of a cell phone&#10;&#10;Description automatically generated">
            <a:extLst>
              <a:ext uri="{FF2B5EF4-FFF2-40B4-BE49-F238E27FC236}">
                <a16:creationId xmlns:a16="http://schemas.microsoft.com/office/drawing/2014/main" id="{2CC792ED-D921-482C-AA8F-82B963B9FF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5477" y="1825626"/>
            <a:ext cx="7911521" cy="4351338"/>
          </a:xfrm>
          <a:prstGeom prst="rect">
            <a:avLst/>
          </a:prstGeom>
        </p:spPr>
      </p:pic>
    </p:spTree>
    <p:extLst>
      <p:ext uri="{BB962C8B-B14F-4D97-AF65-F5344CB8AC3E}">
        <p14:creationId xmlns:p14="http://schemas.microsoft.com/office/powerpoint/2010/main" val="3174989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3205-5A04-4005-8A5F-80B0FC76F0CC}"/>
              </a:ext>
            </a:extLst>
          </p:cNvPr>
          <p:cNvSpPr>
            <a:spLocks noGrp="1"/>
          </p:cNvSpPr>
          <p:nvPr>
            <p:ph type="title"/>
          </p:nvPr>
        </p:nvSpPr>
        <p:spPr/>
        <p:txBody>
          <a:bodyPr/>
          <a:lstStyle/>
          <a:p>
            <a:r>
              <a:rPr lang="en-US" dirty="0"/>
              <a:t>Links</a:t>
            </a:r>
          </a:p>
        </p:txBody>
      </p:sp>
      <p:sp>
        <p:nvSpPr>
          <p:cNvPr id="3" name="Content Placeholder 2">
            <a:extLst>
              <a:ext uri="{FF2B5EF4-FFF2-40B4-BE49-F238E27FC236}">
                <a16:creationId xmlns:a16="http://schemas.microsoft.com/office/drawing/2014/main" id="{8DA158EF-56B4-4E06-9962-C9408D5A8BCB}"/>
              </a:ext>
            </a:extLst>
          </p:cNvPr>
          <p:cNvSpPr>
            <a:spLocks noGrp="1"/>
          </p:cNvSpPr>
          <p:nvPr>
            <p:ph idx="1"/>
          </p:nvPr>
        </p:nvSpPr>
        <p:spPr/>
        <p:txBody>
          <a:bodyPr>
            <a:normAutofit/>
          </a:bodyPr>
          <a:lstStyle/>
          <a:p>
            <a:r>
              <a:rPr lang="en-US" dirty="0"/>
              <a:t>About Azure Monitor/Application Insights</a:t>
            </a:r>
          </a:p>
          <a:p>
            <a:pPr lvl="1"/>
            <a:r>
              <a:rPr lang="en-US" dirty="0">
                <a:hlinkClick r:id="rId2"/>
              </a:rPr>
              <a:t>https://aka.ms/azuremonitor</a:t>
            </a:r>
            <a:r>
              <a:rPr lang="en-US" dirty="0"/>
              <a:t> </a:t>
            </a:r>
          </a:p>
          <a:p>
            <a:r>
              <a:rPr lang="en-US" dirty="0"/>
              <a:t>Setup Business Central to emit telemetry to Azure Application Insights</a:t>
            </a:r>
          </a:p>
          <a:p>
            <a:pPr lvl="1"/>
            <a:r>
              <a:rPr lang="en-US" dirty="0">
                <a:hlinkClick r:id="rId3"/>
              </a:rPr>
              <a:t>https://aka.ms/bctelemetry</a:t>
            </a:r>
            <a:r>
              <a:rPr lang="en-US" dirty="0"/>
              <a:t> </a:t>
            </a:r>
          </a:p>
          <a:p>
            <a:r>
              <a:rPr lang="en-US" dirty="0"/>
              <a:t>Telemetry signal overview</a:t>
            </a:r>
          </a:p>
          <a:p>
            <a:pPr lvl="1"/>
            <a:r>
              <a:rPr lang="en-US" dirty="0">
                <a:hlinkClick r:id="rId3"/>
              </a:rPr>
              <a:t>https://aka.ms/bctelemetry</a:t>
            </a:r>
            <a:r>
              <a:rPr lang="en-US" dirty="0"/>
              <a:t>  </a:t>
            </a:r>
          </a:p>
          <a:p>
            <a:r>
              <a:rPr lang="en-US" dirty="0"/>
              <a:t>Samples</a:t>
            </a:r>
          </a:p>
          <a:p>
            <a:pPr lvl="1"/>
            <a:r>
              <a:rPr lang="en-US" dirty="0">
                <a:hlinkClick r:id="rId4"/>
              </a:rPr>
              <a:t>https://aka.ms/bctelemetrysamples</a:t>
            </a:r>
            <a:r>
              <a:rPr lang="en-US" dirty="0"/>
              <a:t> </a:t>
            </a:r>
          </a:p>
          <a:p>
            <a:endParaRPr lang="en-US" dirty="0"/>
          </a:p>
          <a:p>
            <a:endParaRPr lang="en-US" dirty="0"/>
          </a:p>
        </p:txBody>
      </p:sp>
    </p:spTree>
    <p:extLst>
      <p:ext uri="{BB962C8B-B14F-4D97-AF65-F5344CB8AC3E}">
        <p14:creationId xmlns:p14="http://schemas.microsoft.com/office/powerpoint/2010/main" val="445802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le of rocks&#10;&#10;Description automatically generated">
            <a:extLst>
              <a:ext uri="{FF2B5EF4-FFF2-40B4-BE49-F238E27FC236}">
                <a16:creationId xmlns:a16="http://schemas.microsoft.com/office/drawing/2014/main" id="{7099F781-AA1F-4F45-A250-F4D4195DF031}"/>
              </a:ext>
            </a:extLst>
          </p:cNvPr>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t="24124" b="38329"/>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18119" cy="6858000"/>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F33E0107-7D82-4C84-A22A-A93B451CC169}"/>
              </a:ext>
            </a:extLst>
          </p:cNvPr>
          <p:cNvSpPr>
            <a:spLocks noGrp="1"/>
          </p:cNvSpPr>
          <p:nvPr>
            <p:ph type="title"/>
          </p:nvPr>
        </p:nvSpPr>
        <p:spPr>
          <a:xfrm>
            <a:off x="4050889" y="365758"/>
            <a:ext cx="6784259" cy="1828800"/>
          </a:xfrm>
        </p:spPr>
        <p:txBody>
          <a:bodyPr>
            <a:normAutofit/>
          </a:bodyPr>
          <a:lstStyle/>
          <a:p>
            <a:r>
              <a:rPr lang="en-US" sz="4800" dirty="0">
                <a:solidFill>
                  <a:schemeClr val="tx1">
                    <a:lumMod val="85000"/>
                    <a:lumOff val="15000"/>
                  </a:schemeClr>
                </a:solidFill>
              </a:rPr>
              <a:t>Main use cases for Business Central partners</a:t>
            </a:r>
          </a:p>
        </p:txBody>
      </p:sp>
      <p:sp>
        <p:nvSpPr>
          <p:cNvPr id="14" name="Rectangle 13">
            <a:extLst>
              <a:ext uri="{FF2B5EF4-FFF2-40B4-BE49-F238E27FC236}">
                <a16:creationId xmlns:a16="http://schemas.microsoft.com/office/drawing/2014/main" id="{41202E79-1236-4DF8-9921-F47A0B079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77600" y="0"/>
            <a:ext cx="914400" cy="6858000"/>
          </a:xfrm>
          <a:prstGeom prst="rect">
            <a:avLst/>
          </a:prstGeom>
          <a:solidFill>
            <a:schemeClr val="tx1">
              <a:lumMod val="85000"/>
              <a:lumOff val="1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3567BE08-6063-4352-AF7F-89A155ADC4B0}"/>
              </a:ext>
            </a:extLst>
          </p:cNvPr>
          <p:cNvGraphicFramePr>
            <a:graphicFrameLocks noGrp="1"/>
          </p:cNvGraphicFramePr>
          <p:nvPr>
            <p:ph idx="1"/>
          </p:nvPr>
        </p:nvGraphicFramePr>
        <p:xfrm>
          <a:off x="4050889" y="2324100"/>
          <a:ext cx="6784259" cy="38750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40675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0B3A0-0788-480A-8ECC-BDC0B939DD72}"/>
              </a:ext>
            </a:extLst>
          </p:cNvPr>
          <p:cNvSpPr>
            <a:spLocks noGrp="1"/>
          </p:cNvSpPr>
          <p:nvPr>
            <p:ph type="title"/>
          </p:nvPr>
        </p:nvSpPr>
        <p:spPr>
          <a:xfrm>
            <a:off x="838200" y="365125"/>
            <a:ext cx="10515600" cy="1325563"/>
          </a:xfrm>
        </p:spPr>
        <p:txBody>
          <a:bodyPr>
            <a:normAutofit/>
          </a:bodyPr>
          <a:lstStyle/>
          <a:p>
            <a:r>
              <a:rPr lang="en-US"/>
              <a:t>Characteristics of partner telemetry</a:t>
            </a:r>
          </a:p>
        </p:txBody>
      </p:sp>
      <p:graphicFrame>
        <p:nvGraphicFramePr>
          <p:cNvPr id="5" name="Content Placeholder 2">
            <a:extLst>
              <a:ext uri="{FF2B5EF4-FFF2-40B4-BE49-F238E27FC236}">
                <a16:creationId xmlns:a16="http://schemas.microsoft.com/office/drawing/2014/main" id="{557FE672-A58C-4AD1-8E94-F5689BBD26A6}"/>
              </a:ext>
            </a:extLst>
          </p:cNvPr>
          <p:cNvGraphicFramePr>
            <a:graphicFrameLocks noGrp="1"/>
          </p:cNvGraphicFramePr>
          <p:nvPr>
            <p:ph idx="1"/>
            <p:extLst>
              <p:ext uri="{D42A27DB-BD31-4B8C-83A1-F6EECF244321}">
                <p14:modId xmlns:p14="http://schemas.microsoft.com/office/powerpoint/2010/main" val="19801998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3453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B31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0424DA5-6747-4948-9599-EC2419E47DC0}"/>
              </a:ext>
            </a:extLst>
          </p:cNvPr>
          <p:cNvPicPr>
            <a:picLocks noChangeAspect="1"/>
          </p:cNvPicPr>
          <p:nvPr/>
        </p:nvPicPr>
        <p:blipFill>
          <a:blip r:embed="rId3"/>
          <a:stretch>
            <a:fillRect/>
          </a:stretch>
        </p:blipFill>
        <p:spPr>
          <a:xfrm>
            <a:off x="4038600" y="1109111"/>
            <a:ext cx="7188199" cy="4636388"/>
          </a:xfrm>
          <a:prstGeom prst="rect">
            <a:avLst/>
          </a:prstGeom>
        </p:spPr>
      </p:pic>
      <p:sp>
        <p:nvSpPr>
          <p:cNvPr id="2" name="Title 1">
            <a:extLst>
              <a:ext uri="{FF2B5EF4-FFF2-40B4-BE49-F238E27FC236}">
                <a16:creationId xmlns:a16="http://schemas.microsoft.com/office/drawing/2014/main" id="{EE972F96-31BD-4EA6-920B-991163DC3164}"/>
              </a:ext>
            </a:extLst>
          </p:cNvPr>
          <p:cNvSpPr>
            <a:spLocks noGrp="1"/>
          </p:cNvSpPr>
          <p:nvPr>
            <p:ph type="title"/>
          </p:nvPr>
        </p:nvSpPr>
        <p:spPr>
          <a:xfrm>
            <a:off x="595354" y="2253267"/>
            <a:ext cx="4071068" cy="4007349"/>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Landing page </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in docs</a:t>
            </a:r>
            <a:br>
              <a:rPr lang="en-US" sz="2600" kern="1200" dirty="0">
                <a:solidFill>
                  <a:srgbClr val="FFFFFF"/>
                </a:solidFill>
                <a:latin typeface="+mj-lt"/>
                <a:ea typeface="+mj-ea"/>
                <a:cs typeface="+mj-cs"/>
              </a:rPr>
            </a:br>
            <a:r>
              <a:rPr lang="en-US" sz="2600" kern="1200" dirty="0">
                <a:solidFill>
                  <a:srgbClr val="FFFFFF"/>
                </a:solidFill>
                <a:latin typeface="+mj-lt"/>
                <a:ea typeface="+mj-ea"/>
                <a:cs typeface="+mj-cs"/>
              </a:rPr>
              <a:t>aka.ms/</a:t>
            </a:r>
            <a:r>
              <a:rPr lang="en-US" sz="2600" kern="1200" dirty="0" err="1">
                <a:solidFill>
                  <a:srgbClr val="FFFFFF"/>
                </a:solidFill>
                <a:latin typeface="+mj-lt"/>
                <a:ea typeface="+mj-ea"/>
                <a:cs typeface="+mj-cs"/>
              </a:rPr>
              <a:t>bctelemetry</a:t>
            </a:r>
            <a:endParaRPr lang="en-US" sz="2600" kern="1200" dirty="0">
              <a:solidFill>
                <a:srgbClr val="FFFFFF"/>
              </a:solidFill>
              <a:latin typeface="+mj-lt"/>
              <a:ea typeface="+mj-ea"/>
              <a:cs typeface="+mj-cs"/>
            </a:endParaRPr>
          </a:p>
        </p:txBody>
      </p:sp>
    </p:spTree>
    <p:extLst>
      <p:ext uri="{BB962C8B-B14F-4D97-AF65-F5344CB8AC3E}">
        <p14:creationId xmlns:p14="http://schemas.microsoft.com/office/powerpoint/2010/main" val="3320781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51B06-C928-4BE2-AA40-93CB56747633}"/>
              </a:ext>
            </a:extLst>
          </p:cNvPr>
          <p:cNvSpPr>
            <a:spLocks noGrp="1"/>
          </p:cNvSpPr>
          <p:nvPr>
            <p:ph type="title"/>
          </p:nvPr>
        </p:nvSpPr>
        <p:spPr>
          <a:xfrm>
            <a:off x="870204" y="606564"/>
            <a:ext cx="10451592" cy="1325563"/>
          </a:xfrm>
        </p:spPr>
        <p:txBody>
          <a:bodyPr anchor="ctr">
            <a:normAutofit/>
          </a:bodyPr>
          <a:lstStyle/>
          <a:p>
            <a:r>
              <a:rPr lang="en-US"/>
              <a:t>It’s as simple as 1, 2, 3</a:t>
            </a:r>
          </a:p>
        </p:txBody>
      </p:sp>
      <p:sp>
        <p:nvSpPr>
          <p:cNvPr id="18" name="Rectangle 17">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Content Placeholder 2">
            <a:extLst>
              <a:ext uri="{FF2B5EF4-FFF2-40B4-BE49-F238E27FC236}">
                <a16:creationId xmlns:a16="http://schemas.microsoft.com/office/drawing/2014/main" id="{79A1EF19-81A9-4A99-A1F1-3C8F22495741}"/>
              </a:ext>
            </a:extLst>
          </p:cNvPr>
          <p:cNvGraphicFramePr>
            <a:graphicFrameLocks noGrp="1"/>
          </p:cNvGraphicFramePr>
          <p:nvPr>
            <p:ph idx="1"/>
            <p:extLst>
              <p:ext uri="{D42A27DB-BD31-4B8C-83A1-F6EECF244321}">
                <p14:modId xmlns:p14="http://schemas.microsoft.com/office/powerpoint/2010/main" val="3012529636"/>
              </p:ext>
            </p:extLst>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9480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305E-83D3-4806-BC0C-6D84ADF76399}"/>
              </a:ext>
            </a:extLst>
          </p:cNvPr>
          <p:cNvSpPr>
            <a:spLocks noGrp="1"/>
          </p:cNvSpPr>
          <p:nvPr>
            <p:ph type="title"/>
          </p:nvPr>
        </p:nvSpPr>
        <p:spPr/>
        <p:txBody>
          <a:bodyPr/>
          <a:lstStyle/>
          <a:p>
            <a:r>
              <a:rPr lang="en-US" dirty="0"/>
              <a:t>To get telemetry, you need to do two things</a:t>
            </a:r>
          </a:p>
        </p:txBody>
      </p:sp>
      <p:sp>
        <p:nvSpPr>
          <p:cNvPr id="3" name="Content Placeholder 2">
            <a:extLst>
              <a:ext uri="{FF2B5EF4-FFF2-40B4-BE49-F238E27FC236}">
                <a16:creationId xmlns:a16="http://schemas.microsoft.com/office/drawing/2014/main" id="{60B2BA53-D28D-49D4-B03A-5AC0EAEAE3F2}"/>
              </a:ext>
            </a:extLst>
          </p:cNvPr>
          <p:cNvSpPr>
            <a:spLocks noGrp="1"/>
          </p:cNvSpPr>
          <p:nvPr>
            <p:ph sz="quarter" idx="10"/>
          </p:nvPr>
        </p:nvSpPr>
        <p:spPr/>
        <p:txBody>
          <a:bodyPr/>
          <a:lstStyle/>
          <a:p>
            <a:pPr marL="514350" indent="-514350">
              <a:buFont typeface="+mj-lt"/>
              <a:buAutoNum type="arabicPeriod"/>
            </a:pPr>
            <a:r>
              <a:rPr lang="en-US" dirty="0"/>
              <a:t>Create an Application Insights resource in Azure </a:t>
            </a:r>
          </a:p>
          <a:p>
            <a:pPr marL="514350" indent="-514350">
              <a:buFont typeface="+mj-lt"/>
              <a:buAutoNum type="arabicPeriod"/>
            </a:pPr>
            <a:r>
              <a:rPr lang="en-US" dirty="0"/>
              <a:t>Configure Business Central environments in the Tenant Admin Center</a:t>
            </a:r>
          </a:p>
        </p:txBody>
      </p:sp>
    </p:spTree>
    <p:extLst>
      <p:ext uri="{BB962C8B-B14F-4D97-AF65-F5344CB8AC3E}">
        <p14:creationId xmlns:p14="http://schemas.microsoft.com/office/powerpoint/2010/main" val="84900846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0BB12894-80E5-4695-A9C3-B8E4A277066B}"/>
              </a:ext>
            </a:extLst>
          </p:cNvPr>
          <p:cNvPicPr>
            <a:picLocks noChangeAspect="1"/>
          </p:cNvPicPr>
          <p:nvPr/>
        </p:nvPicPr>
        <p:blipFill rotWithShape="1">
          <a:blip r:embed="rId3"/>
          <a:srcRect t="812" b="22917"/>
          <a:stretch/>
        </p:blipFill>
        <p:spPr>
          <a:xfrm>
            <a:off x="20" y="10"/>
            <a:ext cx="12191980" cy="6857990"/>
          </a:xfrm>
          <a:prstGeom prst="rect">
            <a:avLst/>
          </a:prstGeom>
          <a:noFill/>
        </p:spPr>
      </p:pic>
    </p:spTree>
    <p:extLst>
      <p:ext uri="{BB962C8B-B14F-4D97-AF65-F5344CB8AC3E}">
        <p14:creationId xmlns:p14="http://schemas.microsoft.com/office/powerpoint/2010/main" val="2712017205"/>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ack Template">
  <a:themeElements>
    <a:clrScheme name="TS_20_Green on Black">
      <a:dk1>
        <a:srgbClr val="000000"/>
      </a:dk1>
      <a:lt1>
        <a:srgbClr val="FFFFFF"/>
      </a:lt1>
      <a:dk2>
        <a:srgbClr val="054B16"/>
      </a:dk2>
      <a:lt2>
        <a:srgbClr val="E6E6E6"/>
      </a:lt2>
      <a:accent1>
        <a:srgbClr val="9BF00B"/>
      </a:accent1>
      <a:accent2>
        <a:srgbClr val="107C10"/>
      </a:accent2>
      <a:accent3>
        <a:srgbClr val="054B16"/>
      </a:accent3>
      <a:accent4>
        <a:srgbClr val="50E6FF"/>
      </a:accent4>
      <a:accent5>
        <a:srgbClr val="0078D4"/>
      </a:accent5>
      <a:accent6>
        <a:srgbClr val="D2D2D2"/>
      </a:accent6>
      <a:hlink>
        <a:srgbClr val="9BF00B"/>
      </a:hlink>
      <a:folHlink>
        <a:srgbClr val="9BF00B"/>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Dynamics 365 Template 2020 Blue Accent.potx" id="{8DEC892B-5018-44EA-91EB-545EB7D72297}" vid="{E15276A2-1AE9-47B4-A2A4-3095362659D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1216e3f2-e27b-470e-b5de-ab3ec6e52e47"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8A871F613E0457468CF4B7C4C445AFE5" ma:contentTypeVersion="16" ma:contentTypeDescription="Create a new document." ma:contentTypeScope="" ma:versionID="69eec96a1fc63489cdb42d7d5c149cdf">
  <xsd:schema xmlns:xsd="http://www.w3.org/2001/XMLSchema" xmlns:xs="http://www.w3.org/2001/XMLSchema" xmlns:p="http://schemas.microsoft.com/office/2006/metadata/properties" xmlns:ns1="http://schemas.microsoft.com/sharepoint/v3" xmlns:ns2="6e0e8e46-ce01-476d-9eb6-05a61b4e3ef2" xmlns:ns3="1216e3f2-e27b-470e-b5de-ab3ec6e52e47" targetNamespace="http://schemas.microsoft.com/office/2006/metadata/properties" ma:root="true" ma:fieldsID="b94c7032d408796da73708333058e5ac" ns1:_="" ns2:_="" ns3:_="">
    <xsd:import namespace="http://schemas.microsoft.com/sharepoint/v3"/>
    <xsd:import namespace="6e0e8e46-ce01-476d-9eb6-05a61b4e3ef2"/>
    <xsd:import namespace="1216e3f2-e27b-470e-b5de-ab3ec6e52e47"/>
    <xsd:element name="properties">
      <xsd:complexType>
        <xsd:sequence>
          <xsd:element name="documentManagement">
            <xsd:complexType>
              <xsd:all>
                <xsd:element ref="ns2:SharedWithUsers" minOccurs="0"/>
                <xsd:element ref="ns2:SharingHintHash"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DateTaken" minOccurs="0"/>
                <xsd:element ref="ns3:MediaServiceEventHashCode" minOccurs="0"/>
                <xsd:element ref="ns3:MediaServiceGenerationTime" minOccurs="0"/>
                <xsd:element ref="ns3:MediaServiceOCR"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description="" ma:hidden="true" ma:internalName="_ip_UnifiedCompliancePolicyProperties">
      <xsd:simpleType>
        <xsd:restriction base="dms:Note"/>
      </xsd:simpleType>
    </xsd:element>
    <xsd:element name="_ip_UnifiedCompliancePolicyUIAction" ma:index="16"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e8e46-ce01-476d-9eb6-05a61b4e3ef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1216e3f2-e27b-470e-b5de-ab3ec6e52e47"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7" nillable="true" ma:displayName="MediaServiceAutoTags" ma:description=""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OCR" ma:index="21" nillable="true" ma:displayName="Extracted Text" ma:internalName="MediaServiceOCR" ma:readOnly="true">
      <xsd:simpleType>
        <xsd:restriction base="dms:Note">
          <xsd:maxLength value="255"/>
        </xsd:restriction>
      </xsd:simpleType>
    </xsd:element>
    <xsd:element name="MediaServiceAutoKeyPoints" ma:index="22" nillable="true" ma:displayName="MediaServiceAutoKeyPoints" ma:hidden="true" ma:internalName="MediaServiceAutoKeyPoints" ma:readOnly="true">
      <xsd:simpleType>
        <xsd:restriction base="dms:Note"/>
      </xsd:simpleType>
    </xsd:element>
    <xsd:element name="MediaServiceKeyPoints" ma:index="23"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4CB9C25-1746-4163-AB25-0D21ACFB4AA0}">
  <ds:schemaRefs>
    <ds:schemaRef ds:uri="http://schemas.openxmlformats.org/package/2006/metadata/core-properties"/>
    <ds:schemaRef ds:uri="http://purl.org/dc/terms/"/>
    <ds:schemaRef ds:uri="http://schemas.microsoft.com/office/2006/metadata/properties"/>
    <ds:schemaRef ds:uri="http://purl.org/dc/dcmitype/"/>
    <ds:schemaRef ds:uri="http://purl.org/dc/elements/1.1/"/>
    <ds:schemaRef ds:uri="http://schemas.microsoft.com/office/2006/documentManagement/types"/>
    <ds:schemaRef ds:uri="http://www.w3.org/XML/1998/namespace"/>
    <ds:schemaRef ds:uri="http://schemas.microsoft.com/office/infopath/2007/PartnerControls"/>
    <ds:schemaRef ds:uri="1216e3f2-e27b-470e-b5de-ab3ec6e52e47"/>
    <ds:schemaRef ds:uri="6e0e8e46-ce01-476d-9eb6-05a61b4e3ef2"/>
    <ds:schemaRef ds:uri="http://schemas.microsoft.com/sharepoint/v3"/>
  </ds:schemaRefs>
</ds:datastoreItem>
</file>

<file path=customXml/itemProps2.xml><?xml version="1.0" encoding="utf-8"?>
<ds:datastoreItem xmlns:ds="http://schemas.openxmlformats.org/officeDocument/2006/customXml" ds:itemID="{844E9A24-7C62-492D-9CD8-3D85DFEF6F3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e8e46-ce01-476d-9eb6-05a61b4e3ef2"/>
    <ds:schemaRef ds:uri="1216e3f2-e27b-470e-b5de-ab3ec6e52e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71F9CF-9C3A-47AF-87E4-7502B065211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1177</Words>
  <Application>Microsoft Office PowerPoint</Application>
  <PresentationFormat>Widescreen</PresentationFormat>
  <Paragraphs>170</Paragraphs>
  <Slides>30</Slides>
  <Notes>23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30</vt:i4>
      </vt:variant>
    </vt:vector>
  </HeadingPairs>
  <TitlesOfParts>
    <vt:vector size="44" baseType="lpstr">
      <vt:lpstr>Arial</vt:lpstr>
      <vt:lpstr>Calibri</vt:lpstr>
      <vt:lpstr>Calibri Light</vt:lpstr>
      <vt:lpstr>Century Schoolbook</vt:lpstr>
      <vt:lpstr>Consolas</vt:lpstr>
      <vt:lpstr>Corbel</vt:lpstr>
      <vt:lpstr>Courier New</vt:lpstr>
      <vt:lpstr>Segoe UI</vt:lpstr>
      <vt:lpstr>Segoe UI Light</vt:lpstr>
      <vt:lpstr>Segoe UI Semibold</vt:lpstr>
      <vt:lpstr>Wingdings</vt:lpstr>
      <vt:lpstr>Office Theme</vt:lpstr>
      <vt:lpstr>3_Office Theme</vt:lpstr>
      <vt:lpstr>Black Template</vt:lpstr>
      <vt:lpstr>Application Insights telemetry for Business Central Partners</vt:lpstr>
      <vt:lpstr>In this presentation, you will learn about…</vt:lpstr>
      <vt:lpstr>What is Azure Monitor (Application Insights)?</vt:lpstr>
      <vt:lpstr>Main use cases for Business Central partners</vt:lpstr>
      <vt:lpstr>Characteristics of partner telemetry</vt:lpstr>
      <vt:lpstr>Landing page  in docs aka.ms/bctelemetry</vt:lpstr>
      <vt:lpstr>It’s as simple as 1, 2, 3</vt:lpstr>
      <vt:lpstr>To get telemetry, you need to do two things</vt:lpstr>
      <vt:lpstr>PowerPoint Presentation</vt:lpstr>
      <vt:lpstr>PowerPoint Presentation</vt:lpstr>
      <vt:lpstr>PowerPoint Presentation</vt:lpstr>
      <vt:lpstr>PowerPoint Presentation</vt:lpstr>
      <vt:lpstr>PowerPoint Presentation</vt:lpstr>
      <vt:lpstr>Works also on-prem</vt:lpstr>
      <vt:lpstr>Setup scenarios for partners</vt:lpstr>
      <vt:lpstr>How to visualize data from Application Insights</vt:lpstr>
      <vt:lpstr>How to deploy sample dashboards</vt:lpstr>
      <vt:lpstr>Fill in the deployment template and click “Purchase”</vt:lpstr>
      <vt:lpstr>How to connect PowerBI to Application Insights</vt:lpstr>
      <vt:lpstr>Export KQL query to M query  (to be used in PowerBI)</vt:lpstr>
      <vt:lpstr>How to set up log alerts in Azure Monitor based on a Kusto query</vt:lpstr>
      <vt:lpstr>Search for documentation using the eventId</vt:lpstr>
      <vt:lpstr>Example: Trouble Shooting Guide (TSG) on login failures (in docs)</vt:lpstr>
      <vt:lpstr>Example: What can you infer from web service signal?</vt:lpstr>
      <vt:lpstr>New skills needed for partners</vt:lpstr>
      <vt:lpstr>Kusto Query Language (KQL) </vt:lpstr>
      <vt:lpstr>PowerPoint Presentation</vt:lpstr>
      <vt:lpstr>Available signal</vt:lpstr>
      <vt:lpstr>FAQ</vt:lpstr>
      <vt:lpstr>Links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 Insights telemetry for Business Central Partners</dc:title>
  <dc:creator>Kennie Pontoppidan</dc:creator>
  <cp:lastModifiedBy>Kennie Pontoppidan</cp:lastModifiedBy>
  <cp:revision>2</cp:revision>
  <dcterms:created xsi:type="dcterms:W3CDTF">2020-05-19T07:34:04Z</dcterms:created>
  <dcterms:modified xsi:type="dcterms:W3CDTF">2020-05-19T07:34:27Z</dcterms:modified>
</cp:coreProperties>
</file>